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0" r:id="rId3"/>
    <p:sldId id="262" r:id="rId4"/>
    <p:sldId id="263" r:id="rId5"/>
    <p:sldId id="276" r:id="rId6"/>
    <p:sldId id="265" r:id="rId7"/>
    <p:sldId id="275" r:id="rId8"/>
    <p:sldId id="281" r:id="rId9"/>
    <p:sldId id="282" r:id="rId10"/>
    <p:sldId id="274" r:id="rId11"/>
    <p:sldId id="278" r:id="rId12"/>
    <p:sldId id="283"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472"/>
    <a:srgbClr val="19198F"/>
    <a:srgbClr val="3F3FDD"/>
    <a:srgbClr val="082ABC"/>
    <a:srgbClr val="F9FD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20" autoAdjust="0"/>
    <p:restoredTop sz="94660"/>
  </p:normalViewPr>
  <p:slideViewPr>
    <p:cSldViewPr snapToGrid="0">
      <p:cViewPr varScale="1">
        <p:scale>
          <a:sx n="68" d="100"/>
          <a:sy n="68" d="100"/>
        </p:scale>
        <p:origin x="60"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A6463-11B0-4B54-8C78-5F4B96E93C44}"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ED3A91-2529-47E8-B0BB-046D2AA83010}" type="slidenum">
              <a:rPr lang="en-US" smtClean="0"/>
              <a:t>‹#›</a:t>
            </a:fld>
            <a:endParaRPr lang="en-US"/>
          </a:p>
        </p:txBody>
      </p:sp>
    </p:spTree>
    <p:extLst>
      <p:ext uri="{BB962C8B-B14F-4D97-AF65-F5344CB8AC3E}">
        <p14:creationId xmlns:p14="http://schemas.microsoft.com/office/powerpoint/2010/main" val="3407506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C0F0-90AC-6A59-C083-538280C63A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45942E-F39A-3BFE-1425-9074743B6B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6AD8CA-E219-5FA8-1F73-CDDFD927F0D9}"/>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5" name="Footer Placeholder 4">
            <a:extLst>
              <a:ext uri="{FF2B5EF4-FFF2-40B4-BE49-F238E27FC236}">
                <a16:creationId xmlns:a16="http://schemas.microsoft.com/office/drawing/2014/main" id="{E5861D9D-1DE0-5DD4-5025-A07839BA71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A647E-1282-194C-001D-622D99CD0501}"/>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1344150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2D6D-D0EE-AE02-61C3-28BAB2205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F74B87-1DEC-98C1-CF4F-CE20AAA284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3785E-4ED3-BF66-B5FF-F81C67805623}"/>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5" name="Footer Placeholder 4">
            <a:extLst>
              <a:ext uri="{FF2B5EF4-FFF2-40B4-BE49-F238E27FC236}">
                <a16:creationId xmlns:a16="http://schemas.microsoft.com/office/drawing/2014/main" id="{AB2B0B30-DCAD-BF4E-1C15-326999F09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F3729-B191-1104-E126-160AB7398AFD}"/>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223432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65674-3AF6-A369-795C-2FA3363F1F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D6FF10-5968-D02C-33D1-4F8D390B2A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CC49C-8760-9E1D-65A5-25BAA47D9C2F}"/>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5" name="Footer Placeholder 4">
            <a:extLst>
              <a:ext uri="{FF2B5EF4-FFF2-40B4-BE49-F238E27FC236}">
                <a16:creationId xmlns:a16="http://schemas.microsoft.com/office/drawing/2014/main" id="{A910285F-517B-4EC1-AFA2-C01C28CDF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53DB8-C2F7-7857-E61D-8F1745BEB576}"/>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3259609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BAD9A-579A-ED26-A043-59B53BE299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4E6BDA-7166-2183-8644-42B553281F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E3C5DE-9DB3-7D64-28BA-E8697EBFE57C}"/>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5" name="Footer Placeholder 4">
            <a:extLst>
              <a:ext uri="{FF2B5EF4-FFF2-40B4-BE49-F238E27FC236}">
                <a16:creationId xmlns:a16="http://schemas.microsoft.com/office/drawing/2014/main" id="{5E77F7D0-B2CC-9517-9DAF-8EDFD1C3F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BBB97-A4ED-0E3E-9A84-36144EC4C564}"/>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324517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C81B-4E3E-7571-4C20-D53AE227FA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A8C6E4-CF6A-9E25-9085-BECEE1B7D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A8D35F-100A-A0E0-612C-B71F3674B10A}"/>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5" name="Footer Placeholder 4">
            <a:extLst>
              <a:ext uri="{FF2B5EF4-FFF2-40B4-BE49-F238E27FC236}">
                <a16:creationId xmlns:a16="http://schemas.microsoft.com/office/drawing/2014/main" id="{3B578853-3283-E870-1C72-3C92111CF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2851E-2010-738B-1DC0-08CAC6BBB3CC}"/>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2539067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D97A-F2D1-54D8-EB44-095E49166C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13739C-4A8C-C361-A1FC-1F9533396A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776EA6-6A3E-7A98-229B-CD3B668AD0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7D3082-F334-C64C-FD54-465FDDBD0239}"/>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6" name="Footer Placeholder 5">
            <a:extLst>
              <a:ext uri="{FF2B5EF4-FFF2-40B4-BE49-F238E27FC236}">
                <a16:creationId xmlns:a16="http://schemas.microsoft.com/office/drawing/2014/main" id="{E4EFC9FF-0A7F-3AEA-6714-52492F59F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02571-5E4F-FD70-45AB-D6397988956D}"/>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2719993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9C40-E4C8-31FF-8227-BAC5731D96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980969-51BD-39C6-7BEB-5CF8A7E47D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A5A2D-BEFD-F742-D338-DB0572514D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A2579F-7819-813E-0D26-1F28247FF9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73752B-F1E9-71D2-43C2-26A648D20F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C246BA-AEB1-96AB-D456-93832E6C5142}"/>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8" name="Footer Placeholder 7">
            <a:extLst>
              <a:ext uri="{FF2B5EF4-FFF2-40B4-BE49-F238E27FC236}">
                <a16:creationId xmlns:a16="http://schemas.microsoft.com/office/drawing/2014/main" id="{84111777-42F2-2CF6-1628-A1C7B72AA1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046C2-37AA-CB18-1104-BA151C29EF7A}"/>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3976134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CF865-E944-EFBF-8A12-E253D07F9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CF4D3-760A-4FCA-EB15-EC67F08915B1}"/>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4" name="Footer Placeholder 3">
            <a:extLst>
              <a:ext uri="{FF2B5EF4-FFF2-40B4-BE49-F238E27FC236}">
                <a16:creationId xmlns:a16="http://schemas.microsoft.com/office/drawing/2014/main" id="{382DDCEF-12A4-8E2C-6831-3560C5940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92923E-E2EF-2639-3673-AD52AC255853}"/>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3274153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1B70CC-BF9E-1CDC-E65A-87DA75172F8B}"/>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3" name="Footer Placeholder 2">
            <a:extLst>
              <a:ext uri="{FF2B5EF4-FFF2-40B4-BE49-F238E27FC236}">
                <a16:creationId xmlns:a16="http://schemas.microsoft.com/office/drawing/2014/main" id="{9244E991-295F-F774-7AA4-10DA404E88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5BEB62-9695-EF97-7B2C-512779F4DA90}"/>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3692483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C4AE0-7C44-D069-6F63-34FC5E72D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211799-9AA2-4CFC-4C95-D5D72FEFFF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09C362-4EAC-F065-41AC-0D3C40585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E9BA5-D1AE-A20C-5E86-7E071CACE4B6}"/>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6" name="Footer Placeholder 5">
            <a:extLst>
              <a:ext uri="{FF2B5EF4-FFF2-40B4-BE49-F238E27FC236}">
                <a16:creationId xmlns:a16="http://schemas.microsoft.com/office/drawing/2014/main" id="{F295CF46-1278-22DE-2B07-9B2BF8A89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CCDB9-0FC4-5E6C-D745-108BCBF16EFE}"/>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1957335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6C66-CEBE-622B-1FA7-1C742FFC4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40FEB4-C083-6132-164F-B2C0237DB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DEDCCF-20C5-6ABD-CEA9-8D70699B0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3F591-77E2-FD6F-07AB-ED57DF777B21}"/>
              </a:ext>
            </a:extLst>
          </p:cNvPr>
          <p:cNvSpPr>
            <a:spLocks noGrp="1"/>
          </p:cNvSpPr>
          <p:nvPr>
            <p:ph type="dt" sz="half" idx="10"/>
          </p:nvPr>
        </p:nvSpPr>
        <p:spPr/>
        <p:txBody>
          <a:bodyPr/>
          <a:lstStyle/>
          <a:p>
            <a:fld id="{2507FE3E-12EB-4075-A0B5-AEE959666815}" type="datetimeFigureOut">
              <a:rPr lang="en-US" smtClean="0"/>
              <a:t>2/10/2025</a:t>
            </a:fld>
            <a:endParaRPr lang="en-US"/>
          </a:p>
        </p:txBody>
      </p:sp>
      <p:sp>
        <p:nvSpPr>
          <p:cNvPr id="6" name="Footer Placeholder 5">
            <a:extLst>
              <a:ext uri="{FF2B5EF4-FFF2-40B4-BE49-F238E27FC236}">
                <a16:creationId xmlns:a16="http://schemas.microsoft.com/office/drawing/2014/main" id="{7CA0F39F-500F-10B1-3F71-4A2B10A186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52115E-1270-CE98-0B23-310D2D811C7A}"/>
              </a:ext>
            </a:extLst>
          </p:cNvPr>
          <p:cNvSpPr>
            <a:spLocks noGrp="1"/>
          </p:cNvSpPr>
          <p:nvPr>
            <p:ph type="sldNum" sz="quarter" idx="12"/>
          </p:nvPr>
        </p:nvSpPr>
        <p:spPr/>
        <p:txBody>
          <a:bodyPr/>
          <a:lstStyle/>
          <a:p>
            <a:fld id="{0674092B-C9B1-4DF5-8E5F-B19C39E3972F}" type="slidenum">
              <a:rPr lang="en-US" smtClean="0"/>
              <a:t>‹#›</a:t>
            </a:fld>
            <a:endParaRPr lang="en-US"/>
          </a:p>
        </p:txBody>
      </p:sp>
    </p:spTree>
    <p:extLst>
      <p:ext uri="{BB962C8B-B14F-4D97-AF65-F5344CB8AC3E}">
        <p14:creationId xmlns:p14="http://schemas.microsoft.com/office/powerpoint/2010/main" val="347982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FC7DB7-9B13-A43A-4071-CD5B9A368A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BDD45F-B58D-29C5-80CB-726BE2AC31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55416-C879-67CF-49C0-E1868A1E59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07FE3E-12EB-4075-A0B5-AEE959666815}" type="datetimeFigureOut">
              <a:rPr lang="en-US" smtClean="0"/>
              <a:t>2/10/2025</a:t>
            </a:fld>
            <a:endParaRPr lang="en-US"/>
          </a:p>
        </p:txBody>
      </p:sp>
      <p:sp>
        <p:nvSpPr>
          <p:cNvPr id="5" name="Footer Placeholder 4">
            <a:extLst>
              <a:ext uri="{FF2B5EF4-FFF2-40B4-BE49-F238E27FC236}">
                <a16:creationId xmlns:a16="http://schemas.microsoft.com/office/drawing/2014/main" id="{F5EF68D4-0B21-BF1E-C68F-ED456C687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949DFDF-5138-5993-E34D-72CDBF7F3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74092B-C9B1-4DF5-8E5F-B19C39E3972F}" type="slidenum">
              <a:rPr lang="en-US" smtClean="0"/>
              <a:t>‹#›</a:t>
            </a:fld>
            <a:endParaRPr lang="en-US"/>
          </a:p>
        </p:txBody>
      </p:sp>
    </p:spTree>
    <p:extLst>
      <p:ext uri="{BB962C8B-B14F-4D97-AF65-F5344CB8AC3E}">
        <p14:creationId xmlns:p14="http://schemas.microsoft.com/office/powerpoint/2010/main" val="3722550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8.jpg"/><Relationship Id="rId3" Type="http://schemas.microsoft.com/office/2007/relationships/hdphoto" Target="../media/hdphoto9.wdp"/><Relationship Id="rId7" Type="http://schemas.openxmlformats.org/officeDocument/2006/relationships/image" Target="../media/image7.jp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png"/><Relationship Id="rId11" Type="http://schemas.microsoft.com/office/2007/relationships/hdphoto" Target="../media/hdphoto6.wdp"/><Relationship Id="rId5" Type="http://schemas.openxmlformats.org/officeDocument/2006/relationships/image" Target="../media/image5.jpg"/><Relationship Id="rId10" Type="http://schemas.openxmlformats.org/officeDocument/2006/relationships/image" Target="../media/image12.png"/><Relationship Id="rId4" Type="http://schemas.openxmlformats.org/officeDocument/2006/relationships/hyperlink" Target="https://security.berkeley.edu/faq/ransomware/#:~:text=Ransomware-,What%20is%20Ransomware%3F,is%20paid%20to%20unlock%20it." TargetMode="Externa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microsoft.com/office/2007/relationships/hdphoto" Target="../media/hdphoto14.wd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hyperlink" Target="https://security.berkeley.edu/faq/ransomware/#:~:text=Ransomware-,What%20is%20Ransomware%3F,is%20paid%20to%20unlock%20it." TargetMode="External"/><Relationship Id="rId1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9.jpg"/><Relationship Id="rId17" Type="http://schemas.microsoft.com/office/2007/relationships/hdphoto" Target="../media/hdphoto5.wdp"/><Relationship Id="rId2" Type="http://schemas.openxmlformats.org/officeDocument/2006/relationships/image" Target="../media/image2.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jpg"/><Relationship Id="rId5" Type="http://schemas.microsoft.com/office/2007/relationships/hdphoto" Target="../media/hdphoto2.wdp"/><Relationship Id="rId15" Type="http://schemas.microsoft.com/office/2007/relationships/hdphoto" Target="../media/hdphoto4.wdp"/><Relationship Id="rId10" Type="http://schemas.openxmlformats.org/officeDocument/2006/relationships/image" Target="../media/image7.jpg"/><Relationship Id="rId19" Type="http://schemas.microsoft.com/office/2007/relationships/hdphoto" Target="../media/hdphoto6.wdp"/><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5.jpg"/><Relationship Id="rId12"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security.berkeley.edu/faq/ransomware/#:~:text=Ransomware-,What%20is%20Ransomware%3F,is%20paid%20to%20unlock%20it." TargetMode="External"/><Relationship Id="rId11" Type="http://schemas.openxmlformats.org/officeDocument/2006/relationships/image" Target="../media/image9.jpg"/><Relationship Id="rId5" Type="http://schemas.microsoft.com/office/2007/relationships/hdphoto" Target="../media/hdphoto5.wdp"/><Relationship Id="rId10" Type="http://schemas.openxmlformats.org/officeDocument/2006/relationships/image" Target="../media/image8.jpg"/><Relationship Id="rId4" Type="http://schemas.openxmlformats.org/officeDocument/2006/relationships/image" Target="../media/image11.png"/><Relationship Id="rId9" Type="http://schemas.openxmlformats.org/officeDocument/2006/relationships/image" Target="../media/image7.jpg"/><Relationship Id="rId14" Type="http://schemas.openxmlformats.org/officeDocument/2006/relationships/image" Target="../media/image13.jp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hyperlink" Target="https://security.berkeley.edu/faq/ransomware/#:~:text=Ransomware-,What%20is%20Ransomware%3F,is%20paid%20to%20unlock%20it." TargetMode="External"/><Relationship Id="rId7" Type="http://schemas.openxmlformats.org/officeDocument/2006/relationships/image" Target="../media/image8.jpg"/><Relationship Id="rId12" Type="http://schemas.microsoft.com/office/2007/relationships/hdphoto" Target="../media/hdphoto7.wdp"/><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7.jpg"/><Relationship Id="rId11" Type="http://schemas.openxmlformats.org/officeDocument/2006/relationships/image" Target="../media/image14.png"/><Relationship Id="rId5" Type="http://schemas.openxmlformats.org/officeDocument/2006/relationships/image" Target="../media/image6.png"/><Relationship Id="rId10" Type="http://schemas.microsoft.com/office/2007/relationships/hdphoto" Target="../media/hdphoto6.wdp"/><Relationship Id="rId4" Type="http://schemas.openxmlformats.org/officeDocument/2006/relationships/image" Target="../media/image5.jp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microsoft.com/office/2007/relationships/hdphoto" Target="../media/hdphoto8.wdp"/><Relationship Id="rId7" Type="http://schemas.openxmlformats.org/officeDocument/2006/relationships/image" Target="../media/image6.png"/><Relationship Id="rId12"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7.png"/><Relationship Id="rId5" Type="http://schemas.openxmlformats.org/officeDocument/2006/relationships/hyperlink" Target="https://security.berkeley.edu/faq/ransomware/#:~:text=Ransomware-,What%20is%20Ransomware%3F,is%20paid%20to%20unlock%20it." TargetMode="External"/><Relationship Id="rId10" Type="http://schemas.openxmlformats.org/officeDocument/2006/relationships/image" Target="../media/image9.jpg"/><Relationship Id="rId4" Type="http://schemas.openxmlformats.org/officeDocument/2006/relationships/image" Target="../media/image16.png"/><Relationship Id="rId9" Type="http://schemas.openxmlformats.org/officeDocument/2006/relationships/image" Target="../media/image8.jpg"/><Relationship Id="rId14" Type="http://schemas.microsoft.com/office/2007/relationships/hdphoto" Target="../media/hdphoto6.wdp"/></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jpg"/><Relationship Id="rId3" Type="http://schemas.microsoft.com/office/2007/relationships/hdphoto" Target="../media/hdphoto10.wdp"/><Relationship Id="rId7" Type="http://schemas.microsoft.com/office/2007/relationships/hdphoto" Target="../media/hdphoto12.wdp"/><Relationship Id="rId12" Type="http://schemas.openxmlformats.org/officeDocument/2006/relationships/image" Target="../media/image7.jpg"/><Relationship Id="rId2" Type="http://schemas.openxmlformats.org/officeDocument/2006/relationships/image" Target="../media/image18.png"/><Relationship Id="rId16" Type="http://schemas.microsoft.com/office/2007/relationships/hdphoto" Target="../media/hdphoto6.wdp"/><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6.png"/><Relationship Id="rId5" Type="http://schemas.microsoft.com/office/2007/relationships/hdphoto" Target="../media/hdphoto11.wdp"/><Relationship Id="rId15" Type="http://schemas.openxmlformats.org/officeDocument/2006/relationships/image" Target="../media/image12.png"/><Relationship Id="rId10" Type="http://schemas.openxmlformats.org/officeDocument/2006/relationships/image" Target="../media/image5.jpg"/><Relationship Id="rId4" Type="http://schemas.openxmlformats.org/officeDocument/2006/relationships/image" Target="../media/image19.png"/><Relationship Id="rId9" Type="http://schemas.microsoft.com/office/2007/relationships/hdphoto" Target="../media/hdphoto13.wdp"/><Relationship Id="rId1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jpg"/><Relationship Id="rId3" Type="http://schemas.microsoft.com/office/2007/relationships/hdphoto" Target="../media/hdphoto10.wdp"/><Relationship Id="rId7" Type="http://schemas.microsoft.com/office/2007/relationships/hdphoto" Target="../media/hdphoto12.wdp"/><Relationship Id="rId12" Type="http://schemas.openxmlformats.org/officeDocument/2006/relationships/image" Target="../media/image7.jpg"/><Relationship Id="rId2" Type="http://schemas.openxmlformats.org/officeDocument/2006/relationships/image" Target="../media/image18.png"/><Relationship Id="rId16" Type="http://schemas.microsoft.com/office/2007/relationships/hdphoto" Target="../media/hdphoto6.wdp"/><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6.png"/><Relationship Id="rId5" Type="http://schemas.microsoft.com/office/2007/relationships/hdphoto" Target="../media/hdphoto11.wdp"/><Relationship Id="rId15" Type="http://schemas.openxmlformats.org/officeDocument/2006/relationships/image" Target="../media/image12.png"/><Relationship Id="rId10" Type="http://schemas.openxmlformats.org/officeDocument/2006/relationships/image" Target="../media/image5.jpg"/><Relationship Id="rId4" Type="http://schemas.openxmlformats.org/officeDocument/2006/relationships/image" Target="../media/image19.png"/><Relationship Id="rId9" Type="http://schemas.microsoft.com/office/2007/relationships/hdphoto" Target="../media/hdphoto13.wdp"/><Relationship Id="rId1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7299EA-42F0-D34B-6DCB-DC777FF547AE}"/>
              </a:ext>
            </a:extLst>
          </p:cNvPr>
          <p:cNvSpPr txBox="1"/>
          <p:nvPr/>
        </p:nvSpPr>
        <p:spPr>
          <a:xfrm>
            <a:off x="304265" y="455553"/>
            <a:ext cx="15037870" cy="1077218"/>
          </a:xfrm>
          <a:prstGeom prst="rect">
            <a:avLst/>
          </a:prstGeom>
          <a:noFill/>
        </p:spPr>
        <p:txBody>
          <a:bodyPr wrap="square" rtlCol="0">
            <a:spAutoFit/>
          </a:bodyPr>
          <a:lstStyle/>
          <a:p>
            <a:r>
              <a:rPr lang="en-US" sz="3200" b="1" dirty="0">
                <a:solidFill>
                  <a:schemeClr val="accent1">
                    <a:lumMod val="50000"/>
                  </a:schemeClr>
                </a:solidFill>
              </a:rPr>
              <a:t>DEPARTMENT OF COLLEGIATE </a:t>
            </a:r>
          </a:p>
          <a:p>
            <a:r>
              <a:rPr lang="en-US" sz="3200" b="1" dirty="0">
                <a:solidFill>
                  <a:schemeClr val="accent1">
                    <a:lumMod val="50000"/>
                  </a:schemeClr>
                </a:solidFill>
              </a:rPr>
              <a:t>&amp; TECHNICAL EDUCATION </a:t>
            </a:r>
          </a:p>
        </p:txBody>
      </p:sp>
      <p:sp>
        <p:nvSpPr>
          <p:cNvPr id="5" name="Rectangle 4">
            <a:extLst>
              <a:ext uri="{FF2B5EF4-FFF2-40B4-BE49-F238E27FC236}">
                <a16:creationId xmlns:a16="http://schemas.microsoft.com/office/drawing/2014/main" id="{5387BE98-77F4-9C85-3E3C-295A1E357F0E}"/>
              </a:ext>
            </a:extLst>
          </p:cNvPr>
          <p:cNvSpPr/>
          <p:nvPr/>
        </p:nvSpPr>
        <p:spPr>
          <a:xfrm rot="636910">
            <a:off x="10608434" y="-712728"/>
            <a:ext cx="3167131" cy="828345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white and blue logo&#10;&#10;Description automatically generated">
            <a:extLst>
              <a:ext uri="{FF2B5EF4-FFF2-40B4-BE49-F238E27FC236}">
                <a16:creationId xmlns:a16="http://schemas.microsoft.com/office/drawing/2014/main" id="{03B287E1-9861-6599-EFA7-1903ADFA0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801" y="192618"/>
            <a:ext cx="3924300" cy="1509346"/>
          </a:xfrm>
          <a:prstGeom prst="rect">
            <a:avLst/>
          </a:prstGeom>
        </p:spPr>
      </p:pic>
      <p:sp>
        <p:nvSpPr>
          <p:cNvPr id="6" name="TextBox 5">
            <a:extLst>
              <a:ext uri="{FF2B5EF4-FFF2-40B4-BE49-F238E27FC236}">
                <a16:creationId xmlns:a16="http://schemas.microsoft.com/office/drawing/2014/main" id="{9973A4AA-4E8A-38AD-C51B-D1BF95F949B7}"/>
              </a:ext>
            </a:extLst>
          </p:cNvPr>
          <p:cNvSpPr txBox="1"/>
          <p:nvPr/>
        </p:nvSpPr>
        <p:spPr>
          <a:xfrm>
            <a:off x="304265" y="2166423"/>
            <a:ext cx="15037870" cy="1323439"/>
          </a:xfrm>
          <a:prstGeom prst="rect">
            <a:avLst/>
          </a:prstGeom>
          <a:noFill/>
        </p:spPr>
        <p:txBody>
          <a:bodyPr wrap="square" rtlCol="0">
            <a:spAutoFit/>
          </a:bodyPr>
          <a:lstStyle/>
          <a:p>
            <a:r>
              <a:rPr lang="en-US" sz="4000" b="1" u="sng" dirty="0">
                <a:solidFill>
                  <a:schemeClr val="accent1">
                    <a:lumMod val="50000"/>
                  </a:schemeClr>
                </a:solidFill>
                <a:latin typeface="+mj-lt"/>
              </a:rPr>
              <a:t>DEPARTMENT OF </a:t>
            </a:r>
          </a:p>
          <a:p>
            <a:r>
              <a:rPr lang="en-US" sz="4000" b="1" u="sng" dirty="0">
                <a:solidFill>
                  <a:schemeClr val="accent1">
                    <a:lumMod val="50000"/>
                  </a:schemeClr>
                </a:solidFill>
                <a:latin typeface="+mj-lt"/>
              </a:rPr>
              <a:t>COMPUTER SCIENCE AND ENGINEERING </a:t>
            </a:r>
          </a:p>
        </p:txBody>
      </p:sp>
      <p:sp>
        <p:nvSpPr>
          <p:cNvPr id="7" name="TextBox 6">
            <a:extLst>
              <a:ext uri="{FF2B5EF4-FFF2-40B4-BE49-F238E27FC236}">
                <a16:creationId xmlns:a16="http://schemas.microsoft.com/office/drawing/2014/main" id="{0F460A0C-6FC6-BF13-E750-97BAFF8AB6D6}"/>
              </a:ext>
            </a:extLst>
          </p:cNvPr>
          <p:cNvSpPr txBox="1"/>
          <p:nvPr/>
        </p:nvSpPr>
        <p:spPr>
          <a:xfrm>
            <a:off x="304265" y="3870436"/>
            <a:ext cx="15037870" cy="1077218"/>
          </a:xfrm>
          <a:prstGeom prst="rect">
            <a:avLst/>
          </a:prstGeom>
          <a:noFill/>
        </p:spPr>
        <p:txBody>
          <a:bodyPr wrap="square" rtlCol="0">
            <a:spAutoFit/>
          </a:bodyPr>
          <a:lstStyle/>
          <a:p>
            <a:r>
              <a:rPr lang="en-US" sz="3200" b="1" dirty="0">
                <a:solidFill>
                  <a:schemeClr val="accent1">
                    <a:lumMod val="50000"/>
                  </a:schemeClr>
                </a:solidFill>
                <a:latin typeface="+mj-lt"/>
              </a:rPr>
              <a:t>PRESENTATION ON  CYBER SECURITY</a:t>
            </a:r>
          </a:p>
          <a:p>
            <a:r>
              <a:rPr lang="en-US" sz="3200" b="1" dirty="0">
                <a:solidFill>
                  <a:schemeClr val="accent1">
                    <a:lumMod val="50000"/>
                  </a:schemeClr>
                </a:solidFill>
                <a:latin typeface="+mj-lt"/>
              </a:rPr>
              <a:t> </a:t>
            </a:r>
            <a:endParaRPr lang="en-US" sz="3200" b="1" u="sng" dirty="0">
              <a:solidFill>
                <a:schemeClr val="accent1">
                  <a:lumMod val="50000"/>
                </a:schemeClr>
              </a:solidFill>
              <a:latin typeface="+mj-lt"/>
            </a:endParaRPr>
          </a:p>
        </p:txBody>
      </p:sp>
      <p:sp>
        <p:nvSpPr>
          <p:cNvPr id="8" name="TextBox 7">
            <a:extLst>
              <a:ext uri="{FF2B5EF4-FFF2-40B4-BE49-F238E27FC236}">
                <a16:creationId xmlns:a16="http://schemas.microsoft.com/office/drawing/2014/main" id="{7865409E-B162-6F5F-E91A-F71297EB3B6C}"/>
              </a:ext>
            </a:extLst>
          </p:cNvPr>
          <p:cNvSpPr txBox="1"/>
          <p:nvPr/>
        </p:nvSpPr>
        <p:spPr>
          <a:xfrm>
            <a:off x="6247865" y="5834385"/>
            <a:ext cx="15037870" cy="830997"/>
          </a:xfrm>
          <a:prstGeom prst="rect">
            <a:avLst/>
          </a:prstGeom>
          <a:noFill/>
        </p:spPr>
        <p:txBody>
          <a:bodyPr wrap="square" rtlCol="0">
            <a:spAutoFit/>
          </a:bodyPr>
          <a:lstStyle/>
          <a:p>
            <a:r>
              <a:rPr lang="en-US" sz="2400" b="1" dirty="0">
                <a:solidFill>
                  <a:schemeClr val="accent1">
                    <a:lumMod val="50000"/>
                  </a:schemeClr>
                </a:solidFill>
                <a:latin typeface="+mj-lt"/>
              </a:rPr>
              <a:t>PRESENTED BY:</a:t>
            </a:r>
          </a:p>
          <a:p>
            <a:r>
              <a:rPr lang="en-US" sz="2400" b="1" u="sng" dirty="0">
                <a:solidFill>
                  <a:schemeClr val="accent1">
                    <a:lumMod val="50000"/>
                  </a:schemeClr>
                </a:solidFill>
                <a:latin typeface="+mj-lt"/>
              </a:rPr>
              <a:t>PRUTHVI T &amp; VAISHNAVI S</a:t>
            </a:r>
          </a:p>
        </p:txBody>
      </p:sp>
    </p:spTree>
    <p:extLst>
      <p:ext uri="{BB962C8B-B14F-4D97-AF65-F5344CB8AC3E}">
        <p14:creationId xmlns:p14="http://schemas.microsoft.com/office/powerpoint/2010/main" val="2020608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8CFC8-01EA-D64C-AD44-3C35CBA14FA0}"/>
              </a:ext>
            </a:extLst>
          </p:cNvPr>
          <p:cNvPicPr>
            <a:picLocks noChangeAspect="1"/>
          </p:cNvPicPr>
          <p:nvPr/>
        </p:nvPicPr>
        <p:blipFill>
          <a:blip r:embed="rId2">
            <a:alphaModFix amt="67000"/>
            <a:extLst>
              <a:ext uri="{BEBA8EAE-BF5A-486C-A8C5-ECC9F3942E4B}">
                <a14:imgProps xmlns:a14="http://schemas.microsoft.com/office/drawing/2010/main">
                  <a14:imgLayer r:embed="rId3">
                    <a14:imgEffect>
                      <a14:backgroundRemoval t="3125" b="95536" l="5316" r="94684">
                        <a14:foregroundMark x1="57143" y1="25000" x2="57143" y2="25000"/>
                        <a14:foregroundMark x1="54485" y1="30357" x2="54485" y2="30357"/>
                        <a14:foregroundMark x1="54485" y1="30357" x2="54485" y2="30357"/>
                        <a14:foregroundMark x1="54485" y1="30357" x2="54485" y2="30357"/>
                        <a14:foregroundMark x1="54485" y1="30357" x2="54485" y2="30357"/>
                        <a14:foregroundMark x1="53097" y1="41964" x2="51495" y2="55357"/>
                        <a14:foregroundMark x1="53257" y1="40625" x2="53097" y2="41964"/>
                        <a14:foregroundMark x1="53364" y1="39732" x2="53257" y2="40625"/>
                        <a14:foregroundMark x1="54485" y1="30357" x2="53364" y2="39732"/>
                        <a14:foregroundMark x1="67810" y1="66518" x2="68421" y2="66936"/>
                        <a14:foregroundMark x1="65853" y1="65179" x2="67810" y2="66518"/>
                        <a14:foregroundMark x1="51495" y1="55357" x2="65853" y2="65179"/>
                        <a14:foregroundMark x1="84414" y1="57589" x2="85050" y2="57143"/>
                        <a14:foregroundMark x1="82503" y1="58929" x2="84414" y2="57589"/>
                        <a14:foregroundMark x1="80574" y1="60282" x2="82503" y2="58929"/>
                        <a14:foregroundMark x1="70581" y1="67287" x2="71042" y2="66964"/>
                        <a14:foregroundMark x1="83710" y1="61161" x2="80731" y2="70089"/>
                        <a14:foregroundMark x1="84454" y1="58929" x2="83710" y2="61161"/>
                        <a14:foregroundMark x1="84901" y1="57589" x2="84454" y2="58929"/>
                        <a14:foregroundMark x1="85050" y1="57143" x2="84901" y2="57589"/>
                        <a14:foregroundMark x1="65116" y1="41964" x2="53821" y2="65625"/>
                        <a14:foregroundMark x1="53821" y1="65625" x2="53488" y2="92857"/>
                        <a14:foregroundMark x1="53488" y1="92857" x2="73422" y2="91964"/>
                        <a14:foregroundMark x1="73422" y1="91964" x2="84053" y2="95536"/>
                        <a14:foregroundMark x1="64120" y1="42411" x2="80731" y2="47768"/>
                        <a14:foregroundMark x1="63123" y1="42411" x2="80066" y2="44196"/>
                        <a14:foregroundMark x1="79012" y1="45089" x2="64784" y2="57143"/>
                        <a14:foregroundMark x1="80066" y1="44196" x2="79012" y2="45089"/>
                        <a14:foregroundMark x1="63384" y1="61161" x2="57475" y2="78125"/>
                        <a14:foregroundMark x1="64784" y1="57143" x2="63384" y2="61161"/>
                        <a14:foregroundMark x1="57475" y1="78125" x2="57475" y2="78125"/>
                        <a14:foregroundMark x1="76412" y1="51786" x2="81728" y2="49554"/>
                        <a14:foregroundMark x1="80399" y1="48661" x2="86047" y2="48661"/>
                        <a14:foregroundMark x1="75415" y1="45536" x2="88704" y2="45982"/>
                        <a14:foregroundMark x1="55482" y1="13839" x2="61462" y2="8929"/>
                        <a14:foregroundMark x1="59136" y1="4911" x2="50498" y2="3125"/>
                        <a14:foregroundMark x1="5316" y1="62946" x2="5316" y2="62946"/>
                        <a14:foregroundMark x1="5316" y1="62946" x2="5316" y2="62946"/>
                        <a14:foregroundMark x1="28239" y1="86161" x2="28239" y2="86161"/>
                        <a14:foregroundMark x1="28239" y1="86161" x2="28239" y2="86161"/>
                        <a14:foregroundMark x1="29900" y1="87500" x2="29900" y2="87500"/>
                        <a14:foregroundMark x1="29900" y1="87500" x2="29900" y2="87500"/>
                        <a14:foregroundMark x1="88704" y1="66518" x2="88704" y2="66518"/>
                        <a14:foregroundMark x1="88704" y1="66518" x2="88704" y2="66518"/>
                        <a14:foregroundMark x1="94684" y1="62946" x2="94684" y2="62946"/>
                        <a14:foregroundMark x1="94684" y1="62946" x2="94684" y2="62946"/>
                        <a14:foregroundMark x1="61794" y1="43304" x2="61794" y2="43304"/>
                        <a14:foregroundMark x1="61794" y1="43304" x2="61794" y2="43304"/>
                        <a14:foregroundMark x1="62126" y1="41964" x2="62126" y2="41964"/>
                        <a14:foregroundMark x1="62126" y1="41964" x2="62126" y2="41964"/>
                        <a14:foregroundMark x1="61462" y1="42411" x2="61462" y2="42411"/>
                        <a14:foregroundMark x1="61794" y1="41964" x2="61794" y2="41964"/>
                        <a14:foregroundMark x1="61794" y1="41964" x2="61794" y2="41964"/>
                        <a14:foregroundMark x1="61794" y1="41964" x2="61794" y2="41964"/>
                        <a14:foregroundMark x1="61794" y1="41964" x2="61794" y2="41964"/>
                        <a14:foregroundMark x1="62293" y1="40625" x2="61794" y2="41964"/>
                        <a14:foregroundMark x1="62625" y1="39732" x2="62293" y2="40625"/>
                        <a14:foregroundMark x1="62957" y1="38839" x2="62625" y2="39732"/>
                        <a14:foregroundMark x1="63455" y1="37500" x2="62957" y2="38839"/>
                        <a14:foregroundMark x1="63787" y1="36607" x2="63455" y2="37500"/>
                        <a14:foregroundMark x1="61841" y1="41964" x2="62126" y2="40625"/>
                        <a14:foregroundMark x1="61462" y1="43750" x2="61841" y2="41964"/>
                        <a14:foregroundMark x1="61794" y1="41518" x2="59801" y2="41518"/>
                        <a14:backgroundMark x1="69767" y1="61161" x2="69767" y2="61161"/>
                        <a14:backgroundMark x1="69767" y1="61161" x2="69767" y2="61161"/>
                        <a14:backgroundMark x1="69767" y1="61161" x2="69767" y2="61161"/>
                        <a14:backgroundMark x1="69767" y1="61161" x2="69767" y2="61161"/>
                        <a14:backgroundMark x1="72757" y1="61161" x2="72757" y2="61161"/>
                        <a14:backgroundMark x1="70100" y1="63393" x2="72425" y2="63393"/>
                        <a14:backgroundMark x1="75748" y1="61161" x2="75748" y2="61161"/>
                        <a14:backgroundMark x1="79734" y1="58929" x2="79734" y2="58929"/>
                        <a14:backgroundMark x1="81395" y1="57589" x2="81395" y2="57589"/>
                        <a14:backgroundMark x1="88040" y1="45089" x2="88040" y2="45089"/>
                        <a14:backgroundMark x1="86711" y1="45089" x2="86711" y2="45089"/>
                        <a14:backgroundMark x1="71761" y1="66518" x2="71761" y2="66518"/>
                        <a14:backgroundMark x1="71096" y1="66964" x2="71096" y2="66964"/>
                        <a14:backgroundMark x1="73422" y1="65179" x2="73422" y2="65179"/>
                        <a14:backgroundMark x1="72757" y1="66964" x2="72757" y2="66964"/>
                        <a14:backgroundMark x1="76080" y1="62946" x2="73090" y2="64732"/>
                        <a14:backgroundMark x1="72757" y1="64732" x2="73090" y2="65625"/>
                        <a14:backgroundMark x1="63123" y1="36161" x2="63123" y2="36161"/>
                        <a14:backgroundMark x1="62791" y1="37500" x2="62791" y2="37500"/>
                        <a14:backgroundMark x1="62126" y1="38839" x2="62126" y2="38839"/>
                        <a14:backgroundMark x1="61794" y1="39732" x2="61794" y2="39732"/>
                        <a14:backgroundMark x1="61794" y1="40625" x2="61794" y2="40625"/>
                        <a14:backgroundMark x1="60797" y1="41964" x2="60797" y2="41964"/>
                        <a14:backgroundMark x1="61130" y1="41964" x2="61130" y2="41964"/>
                      </a14:backgroundRemoval>
                    </a14:imgEffect>
                  </a14:imgLayer>
                </a14:imgProps>
              </a:ext>
              <a:ext uri="{28A0092B-C50C-407E-A947-70E740481C1C}">
                <a14:useLocalDpi xmlns:a14="http://schemas.microsoft.com/office/drawing/2010/main" val="0"/>
              </a:ext>
            </a:extLst>
          </a:blip>
          <a:stretch>
            <a:fillRect/>
          </a:stretch>
        </p:blipFill>
        <p:spPr>
          <a:xfrm>
            <a:off x="2907459" y="1353312"/>
            <a:ext cx="6377082" cy="4745736"/>
          </a:xfrm>
          <a:prstGeom prst="rect">
            <a:avLst/>
          </a:prstGeom>
        </p:spPr>
      </p:pic>
      <p:sp>
        <p:nvSpPr>
          <p:cNvPr id="3" name="TextBox 2">
            <a:extLst>
              <a:ext uri="{FF2B5EF4-FFF2-40B4-BE49-F238E27FC236}">
                <a16:creationId xmlns:a16="http://schemas.microsoft.com/office/drawing/2014/main" id="{D523DA9A-ACDC-BCAE-AB13-AE8C2034EC61}"/>
              </a:ext>
            </a:extLst>
          </p:cNvPr>
          <p:cNvSpPr txBox="1"/>
          <p:nvPr/>
        </p:nvSpPr>
        <p:spPr>
          <a:xfrm>
            <a:off x="3462528" y="1828800"/>
            <a:ext cx="8729472" cy="923330"/>
          </a:xfrm>
          <a:prstGeom prst="rect">
            <a:avLst/>
          </a:prstGeom>
          <a:noFill/>
        </p:spPr>
        <p:txBody>
          <a:bodyPr wrap="square" rtlCol="0">
            <a:spAutoFit/>
          </a:bodyPr>
          <a:lstStyle/>
          <a:p>
            <a:r>
              <a:rPr lang="en-US" sz="5400" dirty="0">
                <a:latin typeface="BankGothic Md BT" panose="020B0807020203060204" pitchFamily="34" charset="0"/>
              </a:rPr>
              <a:t>AI – FOE OR FRIEND</a:t>
            </a:r>
          </a:p>
        </p:txBody>
      </p:sp>
      <p:sp>
        <p:nvSpPr>
          <p:cNvPr id="8" name="AutoShape 2" descr="Source icon">
            <a:hlinkClick r:id="rId4"/>
            <a:extLst>
              <a:ext uri="{FF2B5EF4-FFF2-40B4-BE49-F238E27FC236}">
                <a16:creationId xmlns:a16="http://schemas.microsoft.com/office/drawing/2014/main" id="{BBCF3674-C9C5-B744-884A-D5E0BE41E61E}"/>
              </a:ext>
            </a:extLst>
          </p:cNvPr>
          <p:cNvSpPr>
            <a:spLocks noChangeAspect="1" noChangeArrowheads="1"/>
          </p:cNvSpPr>
          <p:nvPr/>
        </p:nvSpPr>
        <p:spPr bwMode="auto">
          <a:xfrm>
            <a:off x="1270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1822112-2DFB-A83B-2037-A526A9DC2878}"/>
              </a:ext>
            </a:extLst>
          </p:cNvPr>
          <p:cNvPicPr>
            <a:picLocks noChangeAspect="1"/>
          </p:cNvPicPr>
          <p:nvPr/>
        </p:nvPicPr>
        <p:blipFill>
          <a:blip r:embed="rId5">
            <a:extLst>
              <a:ext uri="{28A0092B-C50C-407E-A947-70E740481C1C}">
                <a14:useLocalDpi xmlns:a14="http://schemas.microsoft.com/office/drawing/2010/main" val="0"/>
              </a:ext>
            </a:extLst>
          </a:blip>
          <a:srcRect l="37364" t="11313" r="39050" b="71481"/>
          <a:stretch>
            <a:fillRect/>
          </a:stretch>
        </p:blipFill>
        <p:spPr>
          <a:xfrm rot="8660330">
            <a:off x="805153" y="4223026"/>
            <a:ext cx="2515079" cy="1130259"/>
          </a:xfrm>
          <a:custGeom>
            <a:avLst/>
            <a:gdLst>
              <a:gd name="connsiteX0" fmla="*/ 2588005 w 2588005"/>
              <a:gd name="connsiteY0" fmla="*/ 213501 h 1163031"/>
              <a:gd name="connsiteX1" fmla="*/ 2287760 w 2588005"/>
              <a:gd name="connsiteY1" fmla="*/ 855640 h 1163031"/>
              <a:gd name="connsiteX2" fmla="*/ 581336 w 2588005"/>
              <a:gd name="connsiteY2" fmla="*/ 1080805 h 1163031"/>
              <a:gd name="connsiteX3" fmla="*/ 496628 w 2588005"/>
              <a:gd name="connsiteY3" fmla="*/ 1163031 h 1163031"/>
              <a:gd name="connsiteX4" fmla="*/ 0 w 2588005"/>
              <a:gd name="connsiteY4" fmla="*/ 701561 h 1163031"/>
              <a:gd name="connsiteX5" fmla="*/ 2588005 w 2588005"/>
              <a:gd name="connsiteY5" fmla="*/ 213501 h 1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005" h="1163031">
                <a:moveTo>
                  <a:pt x="2588005" y="213501"/>
                </a:moveTo>
                <a:lnTo>
                  <a:pt x="2287760" y="855640"/>
                </a:lnTo>
                <a:cubicBezTo>
                  <a:pt x="1697110" y="579470"/>
                  <a:pt x="1028479" y="688680"/>
                  <a:pt x="581336" y="1080805"/>
                </a:cubicBezTo>
                <a:lnTo>
                  <a:pt x="496628" y="1163031"/>
                </a:lnTo>
                <a:lnTo>
                  <a:pt x="0" y="701561"/>
                </a:lnTo>
                <a:cubicBezTo>
                  <a:pt x="661093" y="-1903"/>
                  <a:pt x="1705911" y="-198939"/>
                  <a:pt x="2588005" y="213501"/>
                </a:cubicBezTo>
                <a:close/>
              </a:path>
            </a:pathLst>
          </a:custGeom>
        </p:spPr>
      </p:pic>
      <p:pic>
        <p:nvPicPr>
          <p:cNvPr id="6" name="Picture 5">
            <a:extLst>
              <a:ext uri="{FF2B5EF4-FFF2-40B4-BE49-F238E27FC236}">
                <a16:creationId xmlns:a16="http://schemas.microsoft.com/office/drawing/2014/main" id="{835FA5B7-A2B7-0EF4-50B3-59FFCD8F0998}"/>
              </a:ext>
            </a:extLst>
          </p:cNvPr>
          <p:cNvPicPr>
            <a:picLocks noChangeAspect="1"/>
          </p:cNvPicPr>
          <p:nvPr/>
        </p:nvPicPr>
        <p:blipFill rotWithShape="1">
          <a:blip r:embed="rId6">
            <a:extLst>
              <a:ext uri="{28A0092B-C50C-407E-A947-70E740481C1C}">
                <a14:useLocalDpi xmlns:a14="http://schemas.microsoft.com/office/drawing/2010/main" val="0"/>
              </a:ext>
            </a:extLst>
          </a:blip>
          <a:srcRect l="51354" t="44923" r="29007" b="48047"/>
          <a:stretch/>
        </p:blipFill>
        <p:spPr>
          <a:xfrm rot="9881811">
            <a:off x="-726940" y="1397284"/>
            <a:ext cx="2553119" cy="1061951"/>
          </a:xfrm>
          <a:custGeom>
            <a:avLst/>
            <a:gdLst>
              <a:gd name="connsiteX0" fmla="*/ 470876 w 2627146"/>
              <a:gd name="connsiteY0" fmla="*/ 0 h 1092742"/>
              <a:gd name="connsiteX1" fmla="*/ 496584 w 2627146"/>
              <a:gd name="connsiteY1" fmla="*/ 23087 h 1092742"/>
              <a:gd name="connsiteX2" fmla="*/ 1343922 w 2627146"/>
              <a:gd name="connsiteY2" fmla="*/ 374893 h 1092742"/>
              <a:gd name="connsiteX3" fmla="*/ 2246705 w 2627146"/>
              <a:gd name="connsiteY3" fmla="*/ 211389 h 1092742"/>
              <a:gd name="connsiteX4" fmla="*/ 2276734 w 2627146"/>
              <a:gd name="connsiteY4" fmla="*/ 194299 h 1092742"/>
              <a:gd name="connsiteX5" fmla="*/ 2627146 w 2627146"/>
              <a:gd name="connsiteY5" fmla="*/ 798290 h 1092742"/>
              <a:gd name="connsiteX6" fmla="*/ 0 w 2627146"/>
              <a:gd name="connsiteY6" fmla="*/ 515625 h 109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146" h="1092742">
                <a:moveTo>
                  <a:pt x="470876" y="0"/>
                </a:moveTo>
                <a:lnTo>
                  <a:pt x="496584" y="23087"/>
                </a:lnTo>
                <a:cubicBezTo>
                  <a:pt x="728872" y="212633"/>
                  <a:pt x="1019780" y="340017"/>
                  <a:pt x="1343922" y="374893"/>
                </a:cubicBezTo>
                <a:cubicBezTo>
                  <a:pt x="1668064" y="409768"/>
                  <a:pt x="1979412" y="347183"/>
                  <a:pt x="2246705" y="211389"/>
                </a:cubicBezTo>
                <a:lnTo>
                  <a:pt x="2276734" y="194299"/>
                </a:lnTo>
                <a:lnTo>
                  <a:pt x="2627146" y="798290"/>
                </a:lnTo>
                <a:cubicBezTo>
                  <a:pt x="1783239" y="1277659"/>
                  <a:pt x="722619" y="1163542"/>
                  <a:pt x="0" y="515625"/>
                </a:cubicBezTo>
                <a:close/>
              </a:path>
            </a:pathLst>
          </a:custGeom>
        </p:spPr>
      </p:pic>
      <p:pic>
        <p:nvPicPr>
          <p:cNvPr id="12" name="Picture 11">
            <a:extLst>
              <a:ext uri="{FF2B5EF4-FFF2-40B4-BE49-F238E27FC236}">
                <a16:creationId xmlns:a16="http://schemas.microsoft.com/office/drawing/2014/main" id="{5D48EFE8-B96E-1B96-6A68-592B6BAF7258}"/>
              </a:ext>
            </a:extLst>
          </p:cNvPr>
          <p:cNvPicPr>
            <a:picLocks noChangeAspect="1"/>
          </p:cNvPicPr>
          <p:nvPr/>
        </p:nvPicPr>
        <p:blipFill rotWithShape="1">
          <a:blip r:embed="rId7">
            <a:extLst>
              <a:ext uri="{28A0092B-C50C-407E-A947-70E740481C1C}">
                <a14:useLocalDpi xmlns:a14="http://schemas.microsoft.com/office/drawing/2010/main" val="0"/>
              </a:ext>
            </a:extLst>
          </a:blip>
          <a:srcRect l="17007" t="64730" r="66875" b="18426"/>
          <a:stretch/>
        </p:blipFill>
        <p:spPr>
          <a:xfrm rot="10250274">
            <a:off x="2124922" y="1350803"/>
            <a:ext cx="1301946" cy="2418865"/>
          </a:xfrm>
          <a:custGeom>
            <a:avLst/>
            <a:gdLst>
              <a:gd name="connsiteX0" fmla="*/ 110163 w 1339695"/>
              <a:gd name="connsiteY0" fmla="*/ 0 h 2488999"/>
              <a:gd name="connsiteX1" fmla="*/ 755503 w 1339695"/>
              <a:gd name="connsiteY1" fmla="*/ 207682 h 2488999"/>
              <a:gd name="connsiteX2" fmla="*/ 744476 w 1339695"/>
              <a:gd name="connsiteY2" fmla="*/ 236725 h 2488999"/>
              <a:gd name="connsiteX3" fmla="*/ 673705 w 1339695"/>
              <a:gd name="connsiteY3" fmla="*/ 687942 h 2488999"/>
              <a:gd name="connsiteX4" fmla="*/ 1246543 w 1339695"/>
              <a:gd name="connsiteY4" fmla="*/ 1858815 h 2488999"/>
              <a:gd name="connsiteX5" fmla="*/ 1339695 w 1339695"/>
              <a:gd name="connsiteY5" fmla="*/ 1925960 h 2488999"/>
              <a:gd name="connsiteX6" fmla="*/ 926681 w 1339695"/>
              <a:gd name="connsiteY6" fmla="*/ 2488999 h 2488999"/>
              <a:gd name="connsiteX7" fmla="*/ 110163 w 1339695"/>
              <a:gd name="connsiteY7" fmla="*/ 0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95" h="2488999">
                <a:moveTo>
                  <a:pt x="110163" y="0"/>
                </a:moveTo>
                <a:lnTo>
                  <a:pt x="755503" y="207682"/>
                </a:lnTo>
                <a:lnTo>
                  <a:pt x="744476" y="236725"/>
                </a:lnTo>
                <a:cubicBezTo>
                  <a:pt x="698482" y="379264"/>
                  <a:pt x="673705" y="530814"/>
                  <a:pt x="673705" y="687942"/>
                </a:cubicBezTo>
                <a:cubicBezTo>
                  <a:pt x="673705" y="1159327"/>
                  <a:pt x="896697" y="1580508"/>
                  <a:pt x="1246543" y="1858815"/>
                </a:cubicBezTo>
                <a:lnTo>
                  <a:pt x="1339695" y="1925960"/>
                </a:lnTo>
                <a:lnTo>
                  <a:pt x="926681" y="2488999"/>
                </a:lnTo>
                <a:cubicBezTo>
                  <a:pt x="138897" y="1922103"/>
                  <a:pt x="-190744" y="917256"/>
                  <a:pt x="110163" y="0"/>
                </a:cubicBezTo>
                <a:close/>
              </a:path>
            </a:pathLst>
          </a:custGeom>
        </p:spPr>
      </p:pic>
      <p:pic>
        <p:nvPicPr>
          <p:cNvPr id="13" name="Picture 12">
            <a:extLst>
              <a:ext uri="{FF2B5EF4-FFF2-40B4-BE49-F238E27FC236}">
                <a16:creationId xmlns:a16="http://schemas.microsoft.com/office/drawing/2014/main" id="{B529B37A-2988-77B2-1A3A-1559199EE9E8}"/>
              </a:ext>
            </a:extLst>
          </p:cNvPr>
          <p:cNvPicPr>
            <a:picLocks noChangeAspect="1"/>
          </p:cNvPicPr>
          <p:nvPr/>
        </p:nvPicPr>
        <p:blipFill>
          <a:blip r:embed="rId8">
            <a:extLst>
              <a:ext uri="{28A0092B-C50C-407E-A947-70E740481C1C}">
                <a14:useLocalDpi xmlns:a14="http://schemas.microsoft.com/office/drawing/2010/main" val="0"/>
              </a:ext>
            </a:extLst>
          </a:blip>
          <a:srcRect l="23534" t="27070" r="55663" b="47472"/>
          <a:stretch>
            <a:fillRect/>
          </a:stretch>
        </p:blipFill>
        <p:spPr>
          <a:xfrm rot="10250274">
            <a:off x="-1069459" y="4340767"/>
            <a:ext cx="2077438" cy="1696771"/>
          </a:xfrm>
          <a:custGeom>
            <a:avLst/>
            <a:gdLst>
              <a:gd name="connsiteX0" fmla="*/ 0 w 2137673"/>
              <a:gd name="connsiteY0" fmla="*/ 0 h 1745968"/>
              <a:gd name="connsiteX1" fmla="*/ 2137673 w 2137673"/>
              <a:gd name="connsiteY1" fmla="*/ 1538287 h 1745968"/>
              <a:gd name="connsiteX2" fmla="*/ 1492333 w 2137673"/>
              <a:gd name="connsiteY2" fmla="*/ 1745968 h 1745968"/>
              <a:gd name="connsiteX3" fmla="*/ 1450428 w 2137673"/>
              <a:gd name="connsiteY3" fmla="*/ 1635603 h 1745968"/>
              <a:gd name="connsiteX4" fmla="*/ 0 w 2137673"/>
              <a:gd name="connsiteY4" fmla="*/ 708865 h 174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673" h="1745968">
                <a:moveTo>
                  <a:pt x="0" y="0"/>
                </a:moveTo>
                <a:cubicBezTo>
                  <a:pt x="973756" y="0"/>
                  <a:pt x="1836767" y="621029"/>
                  <a:pt x="2137673" y="1538287"/>
                </a:cubicBezTo>
                <a:lnTo>
                  <a:pt x="1492333" y="1745968"/>
                </a:lnTo>
                <a:lnTo>
                  <a:pt x="1450428" y="1635603"/>
                </a:lnTo>
                <a:cubicBezTo>
                  <a:pt x="1211462" y="1090998"/>
                  <a:pt x="652027" y="708865"/>
                  <a:pt x="0" y="708865"/>
                </a:cubicBezTo>
                <a:close/>
              </a:path>
            </a:pathLst>
          </a:custGeom>
        </p:spPr>
      </p:pic>
      <p:pic>
        <p:nvPicPr>
          <p:cNvPr id="14" name="Picture 13">
            <a:extLst>
              <a:ext uri="{FF2B5EF4-FFF2-40B4-BE49-F238E27FC236}">
                <a16:creationId xmlns:a16="http://schemas.microsoft.com/office/drawing/2014/main" id="{32C85FF1-4AA6-5339-92A0-F00C8254EA02}"/>
              </a:ext>
            </a:extLst>
          </p:cNvPr>
          <p:cNvPicPr>
            <a:picLocks noChangeAspect="1"/>
          </p:cNvPicPr>
          <p:nvPr/>
        </p:nvPicPr>
        <p:blipFill>
          <a:blip r:embed="rId9">
            <a:extLst>
              <a:ext uri="{28A0092B-C50C-407E-A947-70E740481C1C}">
                <a14:useLocalDpi xmlns:a14="http://schemas.microsoft.com/office/drawing/2010/main" val="0"/>
              </a:ext>
            </a:extLst>
          </a:blip>
          <a:srcRect l="15431" t="9142" r="53730" b="14465"/>
          <a:stretch>
            <a:fillRect/>
          </a:stretch>
        </p:blipFill>
        <p:spPr>
          <a:xfrm rot="10250274">
            <a:off x="-1492385" y="2151868"/>
            <a:ext cx="1301945" cy="2418865"/>
          </a:xfrm>
          <a:custGeom>
            <a:avLst/>
            <a:gdLst>
              <a:gd name="connsiteX0" fmla="*/ 1229532 w 1339694"/>
              <a:gd name="connsiteY0" fmla="*/ 0 h 2488999"/>
              <a:gd name="connsiteX1" fmla="*/ 413014 w 1339694"/>
              <a:gd name="connsiteY1" fmla="*/ 2488999 h 2488999"/>
              <a:gd name="connsiteX2" fmla="*/ 0 w 1339694"/>
              <a:gd name="connsiteY2" fmla="*/ 1925960 h 2488999"/>
              <a:gd name="connsiteX3" fmla="*/ 93153 w 1339694"/>
              <a:gd name="connsiteY3" fmla="*/ 1858815 h 2488999"/>
              <a:gd name="connsiteX4" fmla="*/ 665990 w 1339694"/>
              <a:gd name="connsiteY4" fmla="*/ 687942 h 2488999"/>
              <a:gd name="connsiteX5" fmla="*/ 595221 w 1339694"/>
              <a:gd name="connsiteY5" fmla="*/ 236725 h 2488999"/>
              <a:gd name="connsiteX6" fmla="*/ 584193 w 1339694"/>
              <a:gd name="connsiteY6" fmla="*/ 207682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694" h="2488999">
                <a:moveTo>
                  <a:pt x="1229532" y="0"/>
                </a:moveTo>
                <a:cubicBezTo>
                  <a:pt x="1530438" y="917257"/>
                  <a:pt x="1200798" y="1922103"/>
                  <a:pt x="413014" y="2488999"/>
                </a:cubicBezTo>
                <a:lnTo>
                  <a:pt x="0" y="1925960"/>
                </a:lnTo>
                <a:lnTo>
                  <a:pt x="93153" y="1858815"/>
                </a:lnTo>
                <a:cubicBezTo>
                  <a:pt x="443000" y="1580508"/>
                  <a:pt x="665990" y="1159327"/>
                  <a:pt x="665990" y="687942"/>
                </a:cubicBezTo>
                <a:cubicBezTo>
                  <a:pt x="665990" y="530814"/>
                  <a:pt x="641213" y="379264"/>
                  <a:pt x="595221" y="236725"/>
                </a:cubicBezTo>
                <a:lnTo>
                  <a:pt x="584193" y="207682"/>
                </a:lnTo>
                <a:close/>
              </a:path>
            </a:pathLst>
          </a:custGeom>
        </p:spPr>
      </p:pic>
      <p:sp>
        <p:nvSpPr>
          <p:cNvPr id="17" name="Rectangle 1">
            <a:extLst>
              <a:ext uri="{FF2B5EF4-FFF2-40B4-BE49-F238E27FC236}">
                <a16:creationId xmlns:a16="http://schemas.microsoft.com/office/drawing/2014/main" id="{27EDBCAF-A6F8-1E57-1484-C8B05BFE2649}"/>
              </a:ext>
            </a:extLst>
          </p:cNvPr>
          <p:cNvSpPr>
            <a:spLocks noChangeArrowheads="1"/>
          </p:cNvSpPr>
          <p:nvPr/>
        </p:nvSpPr>
        <p:spPr bwMode="auto">
          <a:xfrm>
            <a:off x="4379681" y="2613631"/>
            <a:ext cx="725138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Wingdings" panose="05000000000000000000" pitchFamily="2" charset="2"/>
              <a:buChar char="Ø"/>
            </a:pPr>
            <a:r>
              <a:rPr lang="en-US" b="1" dirty="0">
                <a:latin typeface="BankGothic Lt BT" panose="020B0607020203060204" pitchFamily="34" charset="0"/>
              </a:rPr>
              <a:t>Artificial intelligence (AI) has the potential to revolutionize our world, but it also raises significant concerns about its impact on society.</a:t>
            </a:r>
            <a:r>
              <a:rPr lang="en-US" dirty="0">
                <a:latin typeface="BankGothic Lt BT" panose="020B0607020203060204" pitchFamily="34" charset="0"/>
              </a:rPr>
              <a:t> </a:t>
            </a:r>
          </a:p>
          <a:p>
            <a:pPr marL="285750" indent="-285750">
              <a:buFont typeface="Wingdings" panose="05000000000000000000" pitchFamily="2" charset="2"/>
              <a:buChar char="Ø"/>
            </a:pPr>
            <a:r>
              <a:rPr lang="en-US" dirty="0">
                <a:latin typeface="BankGothic Lt BT" panose="020B0607020203060204" pitchFamily="34" charset="0"/>
              </a:rPr>
              <a:t>Whether AI is a foe or friend depends on how it is developed and used.</a:t>
            </a:r>
          </a:p>
          <a:p>
            <a:pPr marL="285750" indent="-285750">
              <a:buFont typeface="Wingdings" panose="05000000000000000000" pitchFamily="2" charset="2"/>
              <a:buChar char="Ø"/>
            </a:pPr>
            <a:r>
              <a:rPr lang="en-US" dirty="0">
                <a:latin typeface="BankGothic Lt BT" panose="020B0607020203060204" pitchFamily="34" charset="0"/>
              </a:rPr>
              <a:t>On the one hand, AI can offer numerous benefits, such as increased efficiency, enhanced decision-making, innovation, and improved quality of life.</a:t>
            </a:r>
          </a:p>
          <a:p>
            <a:pPr marL="285750" indent="-285750">
              <a:buFont typeface="Wingdings" panose="05000000000000000000" pitchFamily="2" charset="2"/>
              <a:buChar char="Ø"/>
            </a:pPr>
            <a:r>
              <a:rPr lang="en-US" dirty="0">
                <a:latin typeface="BankGothic Lt BT" panose="020B0607020203060204" pitchFamily="34" charset="0"/>
              </a:rPr>
              <a:t> AI can automate tasks, analyze large amounts of data, drive progress in various fields, and address societal challenges.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BankGothic Lt BT" panose="020B0607020203060204" pitchFamily="34" charset="0"/>
            </a:endParaRPr>
          </a:p>
        </p:txBody>
      </p:sp>
      <p:pic>
        <p:nvPicPr>
          <p:cNvPr id="7" name="Picture 6">
            <a:extLst>
              <a:ext uri="{FF2B5EF4-FFF2-40B4-BE49-F238E27FC236}">
                <a16:creationId xmlns:a16="http://schemas.microsoft.com/office/drawing/2014/main" id="{2005CE0D-599A-2FA9-B378-0298873CE00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597050" y="5033599"/>
            <a:ext cx="2082501" cy="2945546"/>
          </a:xfrm>
          <a:prstGeom prst="rect">
            <a:avLst/>
          </a:prstGeom>
        </p:spPr>
      </p:pic>
    </p:spTree>
    <p:extLst>
      <p:ext uri="{BB962C8B-B14F-4D97-AF65-F5344CB8AC3E}">
        <p14:creationId xmlns:p14="http://schemas.microsoft.com/office/powerpoint/2010/main" val="3826301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0A4CD4-F301-DCC2-A0EE-A9455DB7367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5300" l="9972" r="94979">
                        <a14:foregroundMark x1="93989" y1="68900" x2="93989" y2="68900"/>
                        <a14:foregroundMark x1="89250" y1="65000" x2="89250" y2="65000"/>
                        <a14:foregroundMark x1="88826" y1="73550" x2="88826" y2="73550"/>
                        <a14:foregroundMark x1="93211" y1="95300" x2="93211" y2="95300"/>
                        <a14:foregroundMark x1="94767" y1="83800" x2="94767" y2="83800"/>
                        <a14:foregroundMark x1="94979" y1="73950" x2="94979" y2="73950"/>
                        <a14:foregroundMark x1="94979" y1="80700" x2="94979" y2="80700"/>
                      </a14:backgroundRemoval>
                    </a14:imgEffect>
                  </a14:imgLayer>
                </a14:imgProps>
              </a:ext>
              <a:ext uri="{28A0092B-C50C-407E-A947-70E740481C1C}">
                <a14:useLocalDpi xmlns:a14="http://schemas.microsoft.com/office/drawing/2010/main" val="0"/>
              </a:ext>
            </a:extLst>
          </a:blip>
          <a:stretch>
            <a:fillRect/>
          </a:stretch>
        </p:blipFill>
        <p:spPr>
          <a:xfrm>
            <a:off x="7403338" y="-3798330"/>
            <a:ext cx="4848606" cy="6858000"/>
          </a:xfrm>
          <a:prstGeom prst="rect">
            <a:avLst/>
          </a:prstGeom>
        </p:spPr>
      </p:pic>
      <p:sp>
        <p:nvSpPr>
          <p:cNvPr id="3" name="TextBox 2">
            <a:extLst>
              <a:ext uri="{FF2B5EF4-FFF2-40B4-BE49-F238E27FC236}">
                <a16:creationId xmlns:a16="http://schemas.microsoft.com/office/drawing/2014/main" id="{1851CCA6-455A-657B-EFA9-8447E316E3BC}"/>
              </a:ext>
            </a:extLst>
          </p:cNvPr>
          <p:cNvSpPr txBox="1"/>
          <p:nvPr/>
        </p:nvSpPr>
        <p:spPr>
          <a:xfrm>
            <a:off x="457200" y="477103"/>
            <a:ext cx="6159500" cy="584775"/>
          </a:xfrm>
          <a:prstGeom prst="rect">
            <a:avLst/>
          </a:prstGeom>
          <a:noFill/>
        </p:spPr>
        <p:txBody>
          <a:bodyPr wrap="square" rtlCol="0">
            <a:spAutoFit/>
          </a:bodyPr>
          <a:lstStyle/>
          <a:p>
            <a:r>
              <a:rPr lang="en-US" sz="3200" dirty="0">
                <a:latin typeface="BankGothic Md BT" panose="020B0807020203060204" pitchFamily="34" charset="0"/>
              </a:rPr>
              <a:t>PRIVACY MEASURES</a:t>
            </a:r>
          </a:p>
        </p:txBody>
      </p:sp>
      <p:sp>
        <p:nvSpPr>
          <p:cNvPr id="4" name="TextBox 3">
            <a:extLst>
              <a:ext uri="{FF2B5EF4-FFF2-40B4-BE49-F238E27FC236}">
                <a16:creationId xmlns:a16="http://schemas.microsoft.com/office/drawing/2014/main" id="{55BB700D-C4A4-FCDB-52D5-115DF9D31E73}"/>
              </a:ext>
            </a:extLst>
          </p:cNvPr>
          <p:cNvSpPr txBox="1"/>
          <p:nvPr/>
        </p:nvSpPr>
        <p:spPr>
          <a:xfrm>
            <a:off x="1118754" y="1405082"/>
            <a:ext cx="5676900" cy="2308324"/>
          </a:xfrm>
          <a:prstGeom prst="rect">
            <a:avLst/>
          </a:prstGeom>
          <a:noFill/>
        </p:spPr>
        <p:txBody>
          <a:bodyPr wrap="square" rtlCol="0">
            <a:spAutoFit/>
          </a:bodyPr>
          <a:lstStyle/>
          <a:p>
            <a:pPr marL="342900" indent="-342900">
              <a:buFont typeface="+mj-lt"/>
              <a:buAutoNum type="arabicPeriod"/>
            </a:pPr>
            <a:r>
              <a:rPr lang="en-US" sz="2400" dirty="0">
                <a:latin typeface="BankGothic Lt BT" panose="020B0607020203060204" pitchFamily="34" charset="0"/>
              </a:rPr>
              <a:t>CHROME</a:t>
            </a:r>
          </a:p>
          <a:p>
            <a:pPr marL="342900" indent="-342900">
              <a:buFont typeface="+mj-lt"/>
              <a:buAutoNum type="arabicPeriod"/>
            </a:pPr>
            <a:r>
              <a:rPr lang="en-US" sz="2400" dirty="0">
                <a:latin typeface="BankGothic Lt BT" panose="020B0607020203060204" pitchFamily="34" charset="0"/>
              </a:rPr>
              <a:t>THREE VERTICAL DOTS</a:t>
            </a:r>
          </a:p>
          <a:p>
            <a:pPr marL="342900" indent="-342900">
              <a:buFont typeface="+mj-lt"/>
              <a:buAutoNum type="arabicPeriod"/>
            </a:pPr>
            <a:r>
              <a:rPr lang="en-US" sz="2400" dirty="0">
                <a:latin typeface="BankGothic Lt BT" panose="020B0607020203060204" pitchFamily="34" charset="0"/>
              </a:rPr>
              <a:t>SETTINGS</a:t>
            </a:r>
          </a:p>
          <a:p>
            <a:pPr marL="342900" indent="-342900">
              <a:buFont typeface="+mj-lt"/>
              <a:buAutoNum type="arabicPeriod"/>
            </a:pPr>
            <a:r>
              <a:rPr lang="en-US" sz="2400" dirty="0">
                <a:latin typeface="BankGothic Lt BT" panose="020B0607020203060204" pitchFamily="34" charset="0"/>
              </a:rPr>
              <a:t>SITE SETTINGS</a:t>
            </a:r>
          </a:p>
          <a:p>
            <a:pPr marL="342900" indent="-342900">
              <a:buFont typeface="+mj-lt"/>
              <a:buAutoNum type="arabicPeriod"/>
            </a:pPr>
            <a:r>
              <a:rPr lang="en-US" sz="2400" dirty="0">
                <a:latin typeface="BankGothic Lt BT" panose="020B0607020203060204" pitchFamily="34" charset="0"/>
              </a:rPr>
              <a:t>DISABLE </a:t>
            </a:r>
          </a:p>
          <a:p>
            <a:endParaRPr lang="en-US" sz="2400" dirty="0">
              <a:solidFill>
                <a:schemeClr val="bg1"/>
              </a:solidFill>
              <a:latin typeface="BankGothic Lt BT" panose="020B0607020203060204" pitchFamily="34" charset="0"/>
            </a:endParaRPr>
          </a:p>
        </p:txBody>
      </p:sp>
      <p:pic>
        <p:nvPicPr>
          <p:cNvPr id="5" name="WhatsApp Video 2024-07-30 at 01.21.02_c0b966ad">
            <a:hlinkClick r:id="" action="ppaction://media"/>
            <a:extLst>
              <a:ext uri="{FF2B5EF4-FFF2-40B4-BE49-F238E27FC236}">
                <a16:creationId xmlns:a16="http://schemas.microsoft.com/office/drawing/2014/main" id="{7C3FC060-8BA4-436A-F374-38FD1FAB386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537044" y="602673"/>
            <a:ext cx="2628063" cy="5847784"/>
          </a:xfrm>
          <a:prstGeom prst="rect">
            <a:avLst/>
          </a:prstGeom>
        </p:spPr>
      </p:pic>
      <p:sp>
        <p:nvSpPr>
          <p:cNvPr id="6" name="TextBox 5">
            <a:extLst>
              <a:ext uri="{FF2B5EF4-FFF2-40B4-BE49-F238E27FC236}">
                <a16:creationId xmlns:a16="http://schemas.microsoft.com/office/drawing/2014/main" id="{8467FF75-222E-F9BA-9E67-91AE9E57136B}"/>
              </a:ext>
            </a:extLst>
          </p:cNvPr>
          <p:cNvSpPr txBox="1"/>
          <p:nvPr/>
        </p:nvSpPr>
        <p:spPr>
          <a:xfrm>
            <a:off x="1657928" y="3352970"/>
            <a:ext cx="3048000" cy="1200329"/>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BankGothic Lt BT" panose="020B0607020203060204" pitchFamily="34" charset="0"/>
              </a:rPr>
              <a:t>MICROPHONE</a:t>
            </a:r>
          </a:p>
          <a:p>
            <a:pPr marL="342900" indent="-342900">
              <a:buFont typeface="Arial" panose="020B0604020202020204" pitchFamily="34" charset="0"/>
              <a:buChar char="•"/>
            </a:pPr>
            <a:r>
              <a:rPr lang="en-US" sz="1800" dirty="0">
                <a:latin typeface="BankGothic Lt BT" panose="020B0607020203060204" pitchFamily="34" charset="0"/>
              </a:rPr>
              <a:t>CAMERA</a:t>
            </a:r>
          </a:p>
          <a:p>
            <a:pPr marL="342900" indent="-342900">
              <a:buFont typeface="Arial" panose="020B0604020202020204" pitchFamily="34" charset="0"/>
              <a:buChar char="•"/>
            </a:pPr>
            <a:r>
              <a:rPr lang="en-US" sz="1800" dirty="0">
                <a:latin typeface="BankGothic Lt BT" panose="020B0607020203060204" pitchFamily="34" charset="0"/>
              </a:rPr>
              <a:t>LOCATION</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BD9C6391-A891-8822-9068-C71A2FF2D5E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597050" y="5033599"/>
            <a:ext cx="2082501" cy="2945546"/>
          </a:xfrm>
          <a:prstGeom prst="rect">
            <a:avLst/>
          </a:prstGeom>
        </p:spPr>
      </p:pic>
    </p:spTree>
    <p:extLst>
      <p:ext uri="{BB962C8B-B14F-4D97-AF65-F5344CB8AC3E}">
        <p14:creationId xmlns:p14="http://schemas.microsoft.com/office/powerpoint/2010/main" val="102012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9357A-5434-EAD1-370C-6D0BE88E4FA3}"/>
              </a:ext>
            </a:extLst>
          </p:cNvPr>
          <p:cNvSpPr txBox="1"/>
          <p:nvPr/>
        </p:nvSpPr>
        <p:spPr>
          <a:xfrm>
            <a:off x="3789680" y="264160"/>
            <a:ext cx="4119461" cy="707886"/>
          </a:xfrm>
          <a:prstGeom prst="rect">
            <a:avLst/>
          </a:prstGeom>
          <a:noFill/>
        </p:spPr>
        <p:txBody>
          <a:bodyPr wrap="none" rtlCol="0">
            <a:spAutoFit/>
          </a:bodyPr>
          <a:lstStyle/>
          <a:p>
            <a:r>
              <a:rPr lang="en-US" sz="4000" dirty="0">
                <a:latin typeface="BankGothic Lt BT" panose="020B0607020203060204" pitchFamily="34" charset="0"/>
              </a:rPr>
              <a:t>CONCLUSION</a:t>
            </a:r>
          </a:p>
        </p:txBody>
      </p:sp>
      <p:sp>
        <p:nvSpPr>
          <p:cNvPr id="3" name="Title 2">
            <a:extLst>
              <a:ext uri="{FF2B5EF4-FFF2-40B4-BE49-F238E27FC236}">
                <a16:creationId xmlns:a16="http://schemas.microsoft.com/office/drawing/2014/main" id="{826A9B47-E2C1-9DA9-37C9-E483AC975313}"/>
              </a:ext>
            </a:extLst>
          </p:cNvPr>
          <p:cNvSpPr>
            <a:spLocks noGrp="1"/>
          </p:cNvSpPr>
          <p:nvPr>
            <p:ph type="title"/>
          </p:nvPr>
        </p:nvSpPr>
        <p:spPr>
          <a:xfrm>
            <a:off x="838200" y="264160"/>
            <a:ext cx="10515600" cy="1243553"/>
          </a:xfrm>
        </p:spPr>
        <p:txBody>
          <a:bodyPr>
            <a:normAutofit/>
          </a:bodyPr>
          <a:lstStyle/>
          <a:p>
            <a:endParaRPr lang="en-IN" dirty="0">
              <a:solidFill>
                <a:schemeClr val="bg1"/>
              </a:solidFill>
            </a:endParaRPr>
          </a:p>
        </p:txBody>
      </p:sp>
      <p:sp>
        <p:nvSpPr>
          <p:cNvPr id="4" name="Content Placeholder 3">
            <a:extLst>
              <a:ext uri="{FF2B5EF4-FFF2-40B4-BE49-F238E27FC236}">
                <a16:creationId xmlns:a16="http://schemas.microsoft.com/office/drawing/2014/main" id="{8D8ED575-1351-4AB2-BCF8-8F34D6027D98}"/>
              </a:ext>
            </a:extLst>
          </p:cNvPr>
          <p:cNvSpPr>
            <a:spLocks noGrp="1"/>
          </p:cNvSpPr>
          <p:nvPr>
            <p:ph idx="1"/>
          </p:nvPr>
        </p:nvSpPr>
        <p:spPr/>
        <p:txBody>
          <a:bodyPr>
            <a:normAutofit fontScale="92500" lnSpcReduction="20000"/>
          </a:bodyPr>
          <a:lstStyle/>
          <a:p>
            <a:pPr>
              <a:lnSpc>
                <a:spcPct val="107000"/>
              </a:lnSpc>
              <a:spcAft>
                <a:spcPts val="800"/>
              </a:spcAft>
              <a:buFont typeface="Wingdings" panose="05000000000000000000" pitchFamily="2" charset="2"/>
              <a:buChar char="Ø"/>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We concluded the presentation by saying that is government taking care about the cyber security</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buFont typeface="Wingdings" panose="05000000000000000000" pitchFamily="2" charset="2"/>
              <a:buChar char="Ø"/>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Yes, many governments around the world are now actively raising cybersecurity awareness through phone calls, SMS alerts, and public campaigns. These initiatives aim to educate citizens about online threats and promote safe internet practices.</a:t>
            </a:r>
          </a:p>
          <a:p>
            <a:pPr>
              <a:lnSpc>
                <a:spcPct val="107000"/>
              </a:lnSpc>
              <a:spcAft>
                <a:spcPts val="800"/>
              </a:spcAft>
              <a:buFont typeface="Wingdings" panose="05000000000000000000" pitchFamily="2" charset="2"/>
              <a:buChar char="Ø"/>
            </a:pPr>
            <a:r>
              <a:rPr lang="en-US" sz="1800" kern="100" dirty="0">
                <a:latin typeface="Times New Roman" panose="02020603050405020304" pitchFamily="18" charset="0"/>
                <a:ea typeface="Calibri" panose="020F0502020204030204" pitchFamily="34" charset="0"/>
                <a:cs typeface="Mangal" panose="02040503050203030202" pitchFamily="18" charset="0"/>
              </a:rPr>
              <a:t>We are </a:t>
            </a:r>
            <a:r>
              <a:rPr lang="en-US" sz="1800" kern="100" dirty="0">
                <a:effectLst/>
                <a:latin typeface="Times New Roman" panose="02020603050405020304" pitchFamily="18" charset="0"/>
                <a:ea typeface="Calibri" panose="020F0502020204030204" pitchFamily="34" charset="0"/>
                <a:cs typeface="Mangal" panose="02040503050203030202" pitchFamily="18" charset="0"/>
              </a:rPr>
              <a:t>exploring the vast landscape of cybersecurity, we've uncovered the hidden threats lurking in the digital underworld, the rising tide of cybercrime, and the critical importance of privacy in the digital age.</a:t>
            </a:r>
          </a:p>
          <a:p>
            <a:pPr>
              <a:lnSpc>
                <a:spcPct val="107000"/>
              </a:lnSpc>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Mangal" panose="02040503050203030202" pitchFamily="18" charset="0"/>
              </a:rPr>
              <a:t> As technology advances, so do the tactics of cybercriminals, making it essential for us to build a strong digital shield to safeguard our data and systems.</a:t>
            </a:r>
          </a:p>
          <a:p>
            <a:pPr>
              <a:lnSpc>
                <a:spcPct val="107000"/>
              </a:lnSpc>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Mangal" panose="02040503050203030202" pitchFamily="18" charset="0"/>
              </a:rPr>
              <a:t>We’ve also seen how ethical hacking plays a pivotal role in identifying vulnerabilities before malicious actors can exploit them. And with the rise of AI, the question isn’t just whether it’s a foe or a friend, but how we can harness its power responsibly to strengthen our defenses.</a:t>
            </a:r>
          </a:p>
          <a:p>
            <a:pPr>
              <a:lnSpc>
                <a:spcPct val="107000"/>
              </a:lnSpc>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Mangal" panose="02040503050203030202" pitchFamily="18" charset="0"/>
              </a:rPr>
              <a:t>Ultimately, cybersecurity is not just about technology it’s about people, awareness, and proactive action. By staying informed, vigilant, and ethical, we can navigate the digital world more securely. Thank you.</a:t>
            </a:r>
            <a:endParaRPr lang="en-IN" sz="1800" kern="100" dirty="0">
              <a:effectLst/>
              <a:latin typeface="Times New Roman" panose="02020603050405020304" pitchFamily="18" charset="0"/>
              <a:ea typeface="Calibri" panose="020F0502020204030204" pitchFamily="34" charset="0"/>
              <a:cs typeface="Mangal" panose="02040503050203030202" pitchFamily="18" charset="0"/>
            </a:endParaRPr>
          </a:p>
          <a:p>
            <a:pPr>
              <a:lnSpc>
                <a:spcPct val="107000"/>
              </a:lnSpc>
              <a:spcAft>
                <a:spcPts val="800"/>
              </a:spcAft>
              <a:buFont typeface="Wingdings" panose="05000000000000000000" pitchFamily="2" charset="2"/>
              <a:buChar char="Ø"/>
            </a:pPr>
            <a:endParaRPr lang="en-IN" sz="1800" kern="100"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endParaRPr>
          </a:p>
          <a:p>
            <a:pPr>
              <a:lnSpc>
                <a:spcPct val="107000"/>
              </a:lnSpc>
              <a:spcAft>
                <a:spcPts val="800"/>
              </a:spcAft>
            </a:pPr>
            <a:endParaRPr lang="en-IN" sz="1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
        <p:nvSpPr>
          <p:cNvPr id="5" name="Isosceles Triangle 4">
            <a:extLst>
              <a:ext uri="{FF2B5EF4-FFF2-40B4-BE49-F238E27FC236}">
                <a16:creationId xmlns:a16="http://schemas.microsoft.com/office/drawing/2014/main" id="{4BE42923-4656-19C9-42D3-35A07D1EDA3E}"/>
              </a:ext>
            </a:extLst>
          </p:cNvPr>
          <p:cNvSpPr/>
          <p:nvPr/>
        </p:nvSpPr>
        <p:spPr>
          <a:xfrm>
            <a:off x="11016690" y="0"/>
            <a:ext cx="1082651" cy="6858000"/>
          </a:xfrm>
          <a:prstGeom prst="triangle">
            <a:avLst>
              <a:gd name="adj" fmla="val 78413"/>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234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9B8451-4497-B0A7-1396-87345880CF37}"/>
              </a:ext>
            </a:extLst>
          </p:cNvPr>
          <p:cNvSpPr txBox="1"/>
          <p:nvPr/>
        </p:nvSpPr>
        <p:spPr>
          <a:xfrm>
            <a:off x="1860550" y="2359781"/>
            <a:ext cx="8470900" cy="1569660"/>
          </a:xfrm>
          <a:prstGeom prst="rect">
            <a:avLst/>
          </a:prstGeom>
          <a:noFill/>
        </p:spPr>
        <p:txBody>
          <a:bodyPr wrap="square" rtlCol="0">
            <a:spAutoFit/>
          </a:bodyPr>
          <a:lstStyle/>
          <a:p>
            <a:r>
              <a:rPr lang="en-US" sz="9600" dirty="0">
                <a:latin typeface="BankGothic Md BT" panose="020B0807020203060204" pitchFamily="34" charset="0"/>
              </a:rPr>
              <a:t>THANK YOU </a:t>
            </a:r>
          </a:p>
        </p:txBody>
      </p:sp>
      <p:pic>
        <p:nvPicPr>
          <p:cNvPr id="8" name="Picture 7">
            <a:extLst>
              <a:ext uri="{FF2B5EF4-FFF2-40B4-BE49-F238E27FC236}">
                <a16:creationId xmlns:a16="http://schemas.microsoft.com/office/drawing/2014/main" id="{42013BFB-637F-1C2C-0F01-798114B6574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330" b="90913" l="9956" r="89855">
                        <a14:foregroundMark x1="34026" y1="64633" x2="34026" y2="64633"/>
                        <a14:foregroundMark x1="32955" y1="8330" x2="32955" y2="8330"/>
                        <a14:foregroundMark x1="34152" y1="90735" x2="34152" y2="90735"/>
                        <a14:foregroundMark x1="31947" y1="90913" x2="31947" y2="90913"/>
                      </a14:backgroundRemoval>
                    </a14:imgEffect>
                  </a14:imgLayer>
                </a14:imgProps>
              </a:ext>
              <a:ext uri="{28A0092B-C50C-407E-A947-70E740481C1C}">
                <a14:useLocalDpi xmlns:a14="http://schemas.microsoft.com/office/drawing/2010/main" val="0"/>
              </a:ext>
            </a:extLst>
          </a:blip>
          <a:stretch>
            <a:fillRect/>
          </a:stretch>
        </p:blipFill>
        <p:spPr>
          <a:xfrm rot="16200000">
            <a:off x="2292398" y="-2235671"/>
            <a:ext cx="7607205" cy="10758791"/>
          </a:xfrm>
          <a:prstGeom prst="rect">
            <a:avLst/>
          </a:prstGeom>
        </p:spPr>
      </p:pic>
    </p:spTree>
    <p:extLst>
      <p:ext uri="{BB962C8B-B14F-4D97-AF65-F5344CB8AC3E}">
        <p14:creationId xmlns:p14="http://schemas.microsoft.com/office/powerpoint/2010/main" val="1131055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5DE3EAA-8F94-681A-6B32-E495BF830115}"/>
              </a:ext>
            </a:extLst>
          </p:cNvPr>
          <p:cNvGrpSpPr/>
          <p:nvPr/>
        </p:nvGrpSpPr>
        <p:grpSpPr>
          <a:xfrm>
            <a:off x="279175" y="7603403"/>
            <a:ext cx="18666262" cy="7222433"/>
            <a:chOff x="0" y="2136577"/>
            <a:chExt cx="18666262" cy="7222433"/>
          </a:xfrm>
        </p:grpSpPr>
        <p:pic>
          <p:nvPicPr>
            <p:cNvPr id="11" name="Picture 10">
              <a:extLst>
                <a:ext uri="{FF2B5EF4-FFF2-40B4-BE49-F238E27FC236}">
                  <a16:creationId xmlns:a16="http://schemas.microsoft.com/office/drawing/2014/main" id="{13BF011C-ACBA-B9E8-43B5-B105C82FFC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1" b="99773" l="1658" r="98456">
                          <a14:foregroundMark x1="9789" y1="34151" x2="204" y2="38329"/>
                          <a14:foregroundMark x1="204" y1="38329" x2="114" y2="89192"/>
                          <a14:foregroundMark x1="114" y1="89192" x2="1658" y2="98955"/>
                          <a14:foregroundMark x1="1658" y1="98955" x2="19010" y2="99591"/>
                          <a14:foregroundMark x1="19010" y1="99591" x2="98478" y2="47729"/>
                          <a14:foregroundMark x1="98478" y1="47729" x2="89484" y2="45005"/>
                          <a14:foregroundMark x1="72700" y1="69800" x2="28299" y2="91689"/>
                          <a14:foregroundMark x1="28299" y1="91689" x2="24370" y2="98138"/>
                          <a14:foregroundMark x1="24370" y1="98138" x2="24370" y2="98138"/>
                          <a14:foregroundMark x1="36452" y1="99364" x2="40041" y2="87193"/>
                          <a14:foregroundMark x1="40041" y1="87193" x2="47536" y2="74432"/>
                          <a14:foregroundMark x1="47536" y1="74432" x2="71906" y2="64668"/>
                          <a14:foregroundMark x1="71906" y1="64668" x2="96979" y2="70209"/>
                          <a14:foregroundMark x1="96979" y1="70209" x2="36452" y2="97911"/>
                          <a14:foregroundMark x1="36452" y1="97911" x2="36566" y2="97729"/>
                          <a14:foregroundMark x1="76357" y1="71662" x2="63525" y2="96412"/>
                          <a14:foregroundMark x1="63525" y1="96412" x2="91619" y2="72207"/>
                          <a14:foregroundMark x1="91619" y1="72207" x2="97842" y2="70345"/>
                          <a14:foregroundMark x1="97842" y1="70345" x2="97456" y2="93324"/>
                          <a14:foregroundMark x1="97456" y1="93324" x2="94458" y2="99773"/>
                          <a14:foregroundMark x1="94458" y1="99773" x2="62185" y2="99364"/>
                          <a14:foregroundMark x1="8335" y1="32289" x2="2839" y2="33787"/>
                          <a14:foregroundMark x1="2839" y1="33787" x2="4520" y2="86876"/>
                          <a14:foregroundMark x1="4520" y1="86876" x2="7222" y2="99364"/>
                          <a14:foregroundMark x1="7222" y1="99364" x2="9993" y2="49455"/>
                          <a14:foregroundMark x1="9993" y1="49455" x2="9766" y2="40509"/>
                          <a14:foregroundMark x1="9766" y1="40509" x2="8449" y2="33333"/>
                          <a14:foregroundMark x1="7086" y1="36058" x2="1658" y2="42507"/>
                          <a14:foregroundMark x1="13332" y1="60218" x2="7404" y2="67711"/>
                        </a14:backgroundRemoval>
                      </a14:imgEffect>
                    </a14:imgLayer>
                  </a14:imgProps>
                </a:ext>
                <a:ext uri="{28A0092B-C50C-407E-A947-70E740481C1C}">
                  <a14:useLocalDpi xmlns:a14="http://schemas.microsoft.com/office/drawing/2010/main" val="0"/>
                </a:ext>
              </a:extLst>
            </a:blip>
            <a:stretch>
              <a:fillRect/>
            </a:stretch>
          </p:blipFill>
          <p:spPr>
            <a:xfrm>
              <a:off x="0" y="2291415"/>
              <a:ext cx="12192000" cy="4694366"/>
            </a:xfrm>
            <a:prstGeom prst="rect">
              <a:avLst/>
            </a:prstGeom>
          </p:spPr>
        </p:pic>
        <p:pic>
          <p:nvPicPr>
            <p:cNvPr id="12" name="Picture 11">
              <a:extLst>
                <a:ext uri="{FF2B5EF4-FFF2-40B4-BE49-F238E27FC236}">
                  <a16:creationId xmlns:a16="http://schemas.microsoft.com/office/drawing/2014/main" id="{AFB7BBAE-06A2-13CB-EA68-4F8F9F8CA7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91" b="89964" l="5769" r="89939">
                          <a14:foregroundMark x1="9107" y1="42643" x2="9107" y2="42643"/>
                          <a14:foregroundMark x1="6745" y1="60127" x2="6745" y2="60127"/>
                          <a14:foregroundMark x1="6041" y1="44596" x2="6041" y2="44596"/>
                          <a14:foregroundMark x1="5769" y1="61126" x2="5769" y2="61126"/>
                        </a14:backgroundRemoval>
                      </a14:imgEffect>
                    </a14:imgLayer>
                  </a14:imgProps>
                </a:ext>
                <a:ext uri="{28A0092B-C50C-407E-A947-70E740481C1C}">
                  <a14:useLocalDpi xmlns:a14="http://schemas.microsoft.com/office/drawing/2010/main" val="0"/>
                </a:ext>
              </a:extLst>
            </a:blip>
            <a:stretch>
              <a:fillRect/>
            </a:stretch>
          </p:blipFill>
          <p:spPr>
            <a:xfrm>
              <a:off x="3474755" y="3270125"/>
              <a:ext cx="7778740" cy="3889370"/>
            </a:xfrm>
            <a:prstGeom prst="rect">
              <a:avLst/>
            </a:prstGeom>
          </p:spPr>
        </p:pic>
        <p:pic>
          <p:nvPicPr>
            <p:cNvPr id="13" name="Picture 12">
              <a:extLst>
                <a:ext uri="{FF2B5EF4-FFF2-40B4-BE49-F238E27FC236}">
                  <a16:creationId xmlns:a16="http://schemas.microsoft.com/office/drawing/2014/main" id="{2AE6B4B7-FB91-7653-3614-E2B7231DFFE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5265" y1="41599" x2="45265" y2="41599"/>
                          <a14:backgroundMark x1="50261" y1="42916" x2="50261" y2="42916"/>
                          <a14:backgroundMark x1="50170" y1="49001" x2="50170" y2="49001"/>
                          <a14:backgroundMark x1="56212" y1="62352" x2="56212" y2="62352"/>
                          <a14:backgroundMark x1="42834" y1="62352" x2="42834" y2="62352"/>
                          <a14:backgroundMark x1="44720" y1="64260" x2="44720" y2="64260"/>
                          <a14:backgroundMark x1="44038" y1="63669" x2="44038" y2="63669"/>
                          <a14:backgroundMark x1="45469" y1="64487" x2="45469" y2="64487"/>
                          <a14:backgroundMark x1="50057" y1="47775" x2="50057" y2="47775"/>
                          <a14:backgroundMark x1="49966" y1="47457" x2="49966" y2="47457"/>
                          <a14:backgroundMark x1="50102" y1="51090" x2="50102" y2="51090"/>
                          <a14:backgroundMark x1="45083" y1="42688" x2="45083" y2="42688"/>
                          <a14:backgroundMark x1="50466" y1="41281" x2="50466" y2="41281"/>
                        </a14:backgroundRemoval>
                      </a14:imgEffect>
                    </a14:imgLayer>
                  </a14:imgProps>
                </a:ext>
                <a:ext uri="{28A0092B-C50C-407E-A947-70E740481C1C}">
                  <a14:useLocalDpi xmlns:a14="http://schemas.microsoft.com/office/drawing/2010/main" val="0"/>
                </a:ext>
              </a:extLst>
            </a:blip>
            <a:stretch>
              <a:fillRect/>
            </a:stretch>
          </p:blipFill>
          <p:spPr>
            <a:xfrm>
              <a:off x="4221396" y="2136577"/>
              <a:ext cx="14444866" cy="7222433"/>
            </a:xfrm>
            <a:prstGeom prst="rect">
              <a:avLst/>
            </a:prstGeom>
          </p:spPr>
        </p:pic>
      </p:grpSp>
      <p:sp>
        <p:nvSpPr>
          <p:cNvPr id="2" name="TextBox 1">
            <a:extLst>
              <a:ext uri="{FF2B5EF4-FFF2-40B4-BE49-F238E27FC236}">
                <a16:creationId xmlns:a16="http://schemas.microsoft.com/office/drawing/2014/main" id="{E982F327-7155-7351-5056-02B405E5D56A}"/>
              </a:ext>
            </a:extLst>
          </p:cNvPr>
          <p:cNvSpPr txBox="1"/>
          <p:nvPr/>
        </p:nvSpPr>
        <p:spPr>
          <a:xfrm>
            <a:off x="4933726" y="152400"/>
            <a:ext cx="2924968" cy="769441"/>
          </a:xfrm>
          <a:prstGeom prst="rect">
            <a:avLst/>
          </a:prstGeom>
          <a:noFill/>
        </p:spPr>
        <p:txBody>
          <a:bodyPr wrap="none" rtlCol="0">
            <a:spAutoFit/>
          </a:bodyPr>
          <a:lstStyle/>
          <a:p>
            <a:r>
              <a:rPr lang="en-US" sz="4400" dirty="0">
                <a:latin typeface="BankGothic Lt BT" panose="020B0607020203060204" pitchFamily="34" charset="0"/>
              </a:rPr>
              <a:t>AGENDA</a:t>
            </a:r>
          </a:p>
        </p:txBody>
      </p:sp>
      <p:sp>
        <p:nvSpPr>
          <p:cNvPr id="3" name="TextBox 2">
            <a:extLst>
              <a:ext uri="{FF2B5EF4-FFF2-40B4-BE49-F238E27FC236}">
                <a16:creationId xmlns:a16="http://schemas.microsoft.com/office/drawing/2014/main" id="{7AB940E7-A171-FE3E-3D9F-7585943BD1FA}"/>
              </a:ext>
            </a:extLst>
          </p:cNvPr>
          <p:cNvSpPr txBox="1"/>
          <p:nvPr/>
        </p:nvSpPr>
        <p:spPr>
          <a:xfrm>
            <a:off x="641124" y="1771650"/>
            <a:ext cx="10948203" cy="4832092"/>
          </a:xfrm>
          <a:prstGeom prst="rect">
            <a:avLst/>
          </a:prstGeom>
          <a:noFill/>
        </p:spPr>
        <p:txBody>
          <a:bodyPr wrap="square" rtlCol="0">
            <a:spAutoFit/>
          </a:bodyPr>
          <a:lstStyle/>
          <a:p>
            <a:pPr marL="571500" indent="-571500">
              <a:buFont typeface="+mj-lt"/>
              <a:buAutoNum type="romanUcPeriod"/>
            </a:pPr>
            <a:r>
              <a:rPr lang="en-US" sz="2800" dirty="0"/>
              <a:t> DIGITAL UNDERWORLD</a:t>
            </a:r>
          </a:p>
          <a:p>
            <a:pPr marL="571500" indent="-571500">
              <a:buFont typeface="+mj-lt"/>
              <a:buAutoNum type="romanUcPeriod"/>
            </a:pPr>
            <a:endParaRPr lang="en-US" sz="2800" dirty="0"/>
          </a:p>
          <a:p>
            <a:pPr marL="571500" indent="-571500">
              <a:buFont typeface="+mj-lt"/>
              <a:buAutoNum type="romanUcPeriod"/>
            </a:pPr>
            <a:r>
              <a:rPr lang="en-US" sz="2800" dirty="0"/>
              <a:t>CYBER CRIME</a:t>
            </a:r>
          </a:p>
          <a:p>
            <a:pPr marL="571500" indent="-571500">
              <a:buFont typeface="+mj-lt"/>
              <a:buAutoNum type="romanUcPeriod"/>
            </a:pPr>
            <a:endParaRPr lang="en-US" sz="2800" dirty="0"/>
          </a:p>
          <a:p>
            <a:pPr marL="571500" indent="-571500">
              <a:buFont typeface="+mj-lt"/>
              <a:buAutoNum type="romanUcPeriod"/>
            </a:pPr>
            <a:r>
              <a:rPr lang="en-US" sz="2800" dirty="0"/>
              <a:t> PRIVACY IN DIGITAL AGE </a:t>
            </a:r>
          </a:p>
          <a:p>
            <a:pPr marL="571500" indent="-571500">
              <a:buFont typeface="+mj-lt"/>
              <a:buAutoNum type="romanUcPeriod"/>
            </a:pPr>
            <a:endParaRPr lang="en-US" sz="2800" dirty="0"/>
          </a:p>
          <a:p>
            <a:pPr marL="571500" indent="-571500">
              <a:buFont typeface="+mj-lt"/>
              <a:buAutoNum type="romanUcPeriod"/>
            </a:pPr>
            <a:r>
              <a:rPr lang="en-US" sz="2800" dirty="0"/>
              <a:t>BUILDING A STRONG DIGITAL SHIELD</a:t>
            </a:r>
          </a:p>
          <a:p>
            <a:pPr marL="571500" indent="-571500">
              <a:buFont typeface="+mj-lt"/>
              <a:buAutoNum type="romanUcPeriod"/>
            </a:pPr>
            <a:endParaRPr lang="en-US" sz="2800" dirty="0"/>
          </a:p>
          <a:p>
            <a:pPr marL="571500" indent="-571500">
              <a:buFont typeface="+mj-lt"/>
              <a:buAutoNum type="romanUcPeriod"/>
            </a:pPr>
            <a:r>
              <a:rPr lang="en-US" sz="2800" dirty="0"/>
              <a:t>ETHICAL HACKING IN CYBER SECURITY</a:t>
            </a:r>
          </a:p>
          <a:p>
            <a:pPr marL="571500" indent="-571500">
              <a:buFont typeface="+mj-lt"/>
              <a:buAutoNum type="romanUcPeriod"/>
            </a:pPr>
            <a:endParaRPr lang="en-US" sz="2800" dirty="0"/>
          </a:p>
          <a:p>
            <a:pPr marL="571500" indent="-571500">
              <a:buFont typeface="+mj-lt"/>
              <a:buAutoNum type="romanUcPeriod"/>
            </a:pPr>
            <a:r>
              <a:rPr lang="en-US" sz="2800" dirty="0"/>
              <a:t>AI – FOE OR FRIEND</a:t>
            </a:r>
          </a:p>
        </p:txBody>
      </p:sp>
      <p:sp>
        <p:nvSpPr>
          <p:cNvPr id="4" name="Rectangle 3">
            <a:extLst>
              <a:ext uri="{FF2B5EF4-FFF2-40B4-BE49-F238E27FC236}">
                <a16:creationId xmlns:a16="http://schemas.microsoft.com/office/drawing/2014/main" id="{F55DA815-E948-97F5-BB3D-B5C17D94C59A}"/>
              </a:ext>
            </a:extLst>
          </p:cNvPr>
          <p:cNvSpPr/>
          <p:nvPr/>
        </p:nvSpPr>
        <p:spPr>
          <a:xfrm>
            <a:off x="9985248" y="0"/>
            <a:ext cx="914400" cy="685800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62022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896C232E-FF85-B23E-8EB8-38CBE169D237}"/>
              </a:ext>
            </a:extLst>
          </p:cNvPr>
          <p:cNvGrpSpPr/>
          <p:nvPr/>
        </p:nvGrpSpPr>
        <p:grpSpPr>
          <a:xfrm>
            <a:off x="0" y="2136577"/>
            <a:ext cx="18666262" cy="7222433"/>
            <a:chOff x="0" y="2136577"/>
            <a:chExt cx="18666262" cy="7222433"/>
          </a:xfrm>
        </p:grpSpPr>
        <p:pic>
          <p:nvPicPr>
            <p:cNvPr id="20" name="Picture 19">
              <a:extLst>
                <a:ext uri="{FF2B5EF4-FFF2-40B4-BE49-F238E27FC236}">
                  <a16:creationId xmlns:a16="http://schemas.microsoft.com/office/drawing/2014/main" id="{E3F4772D-DFF1-4221-0D5E-A7212BE7749A}"/>
                </a:ext>
              </a:extLst>
            </p:cNvPr>
            <p:cNvPicPr>
              <a:picLocks noChangeAspect="1"/>
            </p:cNvPicPr>
            <p:nvPr/>
          </p:nvPicPr>
          <p:blipFill>
            <a:blip r:embed="rId2">
              <a:alphaModFix amt="67000"/>
              <a:extLst>
                <a:ext uri="{BEBA8EAE-BF5A-486C-A8C5-ECC9F3942E4B}">
                  <a14:imgProps xmlns:a14="http://schemas.microsoft.com/office/drawing/2010/main">
                    <a14:imgLayer r:embed="rId3">
                      <a14:imgEffect>
                        <a14:backgroundRemoval t="9991" b="99773" l="1658" r="98456">
                          <a14:foregroundMark x1="9789" y1="34151" x2="204" y2="38329"/>
                          <a14:foregroundMark x1="204" y1="38329" x2="114" y2="89192"/>
                          <a14:foregroundMark x1="114" y1="89192" x2="1658" y2="98955"/>
                          <a14:foregroundMark x1="1658" y1="98955" x2="19010" y2="99591"/>
                          <a14:foregroundMark x1="19010" y1="99591" x2="98478" y2="47729"/>
                          <a14:foregroundMark x1="98478" y1="47729" x2="89484" y2="45005"/>
                          <a14:foregroundMark x1="72700" y1="69800" x2="28299" y2="91689"/>
                          <a14:foregroundMark x1="28299" y1="91689" x2="24370" y2="98138"/>
                          <a14:foregroundMark x1="24370" y1="98138" x2="24370" y2="98138"/>
                          <a14:foregroundMark x1="36452" y1="99364" x2="40041" y2="87193"/>
                          <a14:foregroundMark x1="40041" y1="87193" x2="47536" y2="74432"/>
                          <a14:foregroundMark x1="47536" y1="74432" x2="71906" y2="64668"/>
                          <a14:foregroundMark x1="71906" y1="64668" x2="96979" y2="70209"/>
                          <a14:foregroundMark x1="96979" y1="70209" x2="36452" y2="97911"/>
                          <a14:foregroundMark x1="36452" y1="97911" x2="36566" y2="97729"/>
                          <a14:foregroundMark x1="76357" y1="71662" x2="63525" y2="96412"/>
                          <a14:foregroundMark x1="63525" y1="96412" x2="91619" y2="72207"/>
                          <a14:foregroundMark x1="91619" y1="72207" x2="97842" y2="70345"/>
                          <a14:foregroundMark x1="97842" y1="70345" x2="97456" y2="93324"/>
                          <a14:foregroundMark x1="97456" y1="93324" x2="94458" y2="99773"/>
                          <a14:foregroundMark x1="94458" y1="99773" x2="62185" y2="99364"/>
                          <a14:foregroundMark x1="8335" y1="32289" x2="2839" y2="33787"/>
                          <a14:foregroundMark x1="2839" y1="33787" x2="4520" y2="86876"/>
                          <a14:foregroundMark x1="4520" y1="86876" x2="7222" y2="99364"/>
                          <a14:foregroundMark x1="7222" y1="99364" x2="9993" y2="49455"/>
                          <a14:foregroundMark x1="9993" y1="49455" x2="9766" y2="40509"/>
                          <a14:foregroundMark x1="9766" y1="40509" x2="8449" y2="33333"/>
                          <a14:foregroundMark x1="7086" y1="36058" x2="1658" y2="42507"/>
                          <a14:foregroundMark x1="13332" y1="60218" x2="7404" y2="67711"/>
                        </a14:backgroundRemoval>
                      </a14:imgEffect>
                    </a14:imgLayer>
                  </a14:imgProps>
                </a:ext>
                <a:ext uri="{28A0092B-C50C-407E-A947-70E740481C1C}">
                  <a14:useLocalDpi xmlns:a14="http://schemas.microsoft.com/office/drawing/2010/main" val="0"/>
                </a:ext>
              </a:extLst>
            </a:blip>
            <a:stretch>
              <a:fillRect/>
            </a:stretch>
          </p:blipFill>
          <p:spPr>
            <a:xfrm>
              <a:off x="0" y="2291415"/>
              <a:ext cx="12192000" cy="4694366"/>
            </a:xfrm>
            <a:prstGeom prst="rect">
              <a:avLst/>
            </a:prstGeom>
          </p:spPr>
        </p:pic>
        <p:pic>
          <p:nvPicPr>
            <p:cNvPr id="28" name="Picture 27">
              <a:extLst>
                <a:ext uri="{FF2B5EF4-FFF2-40B4-BE49-F238E27FC236}">
                  <a16:creationId xmlns:a16="http://schemas.microsoft.com/office/drawing/2014/main" id="{B12FB508-5941-26F4-FEEB-50F4B2461B37}"/>
                </a:ext>
              </a:extLst>
            </p:cNvPr>
            <p:cNvPicPr>
              <a:picLocks noChangeAspect="1"/>
            </p:cNvPicPr>
            <p:nvPr/>
          </p:nvPicPr>
          <p:blipFill>
            <a:blip r:embed="rId4">
              <a:alphaModFix amt="67000"/>
              <a:extLst>
                <a:ext uri="{BEBA8EAE-BF5A-486C-A8C5-ECC9F3942E4B}">
                  <a14:imgProps xmlns:a14="http://schemas.microsoft.com/office/drawing/2010/main">
                    <a14:imgLayer r:embed="rId5">
                      <a14:imgEffect>
                        <a14:backgroundRemoval t="9991" b="89964" l="5769" r="89939">
                          <a14:foregroundMark x1="9107" y1="42643" x2="9107" y2="42643"/>
                          <a14:foregroundMark x1="6745" y1="60127" x2="6745" y2="60127"/>
                          <a14:foregroundMark x1="6041" y1="44596" x2="6041" y2="44596"/>
                          <a14:foregroundMark x1="5769" y1="61126" x2="5769" y2="61126"/>
                        </a14:backgroundRemoval>
                      </a14:imgEffect>
                    </a14:imgLayer>
                  </a14:imgProps>
                </a:ext>
                <a:ext uri="{28A0092B-C50C-407E-A947-70E740481C1C}">
                  <a14:useLocalDpi xmlns:a14="http://schemas.microsoft.com/office/drawing/2010/main" val="0"/>
                </a:ext>
              </a:extLst>
            </a:blip>
            <a:stretch>
              <a:fillRect/>
            </a:stretch>
          </p:blipFill>
          <p:spPr>
            <a:xfrm>
              <a:off x="3474755" y="3270125"/>
              <a:ext cx="7778740" cy="3889370"/>
            </a:xfrm>
            <a:prstGeom prst="rect">
              <a:avLst/>
            </a:prstGeom>
          </p:spPr>
        </p:pic>
        <p:pic>
          <p:nvPicPr>
            <p:cNvPr id="26" name="Picture 25">
              <a:extLst>
                <a:ext uri="{FF2B5EF4-FFF2-40B4-BE49-F238E27FC236}">
                  <a16:creationId xmlns:a16="http://schemas.microsoft.com/office/drawing/2014/main" id="{C8A12C29-DB39-C1A2-3316-0D9E3EC3E16C}"/>
                </a:ext>
              </a:extLst>
            </p:cNvPr>
            <p:cNvPicPr>
              <a:picLocks noChangeAspect="1"/>
            </p:cNvPicPr>
            <p:nvPr/>
          </p:nvPicPr>
          <p:blipFill>
            <a:blip r:embed="rId6">
              <a:alphaModFix amt="67000"/>
              <a:extLst>
                <a:ext uri="{BEBA8EAE-BF5A-486C-A8C5-ECC9F3942E4B}">
                  <a14:imgProps xmlns:a14="http://schemas.microsoft.com/office/drawing/2010/main">
                    <a14:imgLayer r:embed="rId7">
                      <a14:imgEffect>
                        <a14:backgroundRemoval t="10000" b="90000" l="10000" r="90000">
                          <a14:foregroundMark x1="45265" y1="41599" x2="45265" y2="41599"/>
                          <a14:backgroundMark x1="50261" y1="42916" x2="50261" y2="42916"/>
                          <a14:backgroundMark x1="50170" y1="49001" x2="50170" y2="49001"/>
                          <a14:backgroundMark x1="56212" y1="62352" x2="56212" y2="62352"/>
                          <a14:backgroundMark x1="42834" y1="62352" x2="42834" y2="62352"/>
                          <a14:backgroundMark x1="44720" y1="64260" x2="44720" y2="64260"/>
                          <a14:backgroundMark x1="44038" y1="63669" x2="44038" y2="63669"/>
                          <a14:backgroundMark x1="45469" y1="64487" x2="45469" y2="64487"/>
                          <a14:backgroundMark x1="50057" y1="47775" x2="50057" y2="47775"/>
                          <a14:backgroundMark x1="49966" y1="47457" x2="49966" y2="47457"/>
                          <a14:backgroundMark x1="50102" y1="51090" x2="50102" y2="51090"/>
                          <a14:backgroundMark x1="45083" y1="42688" x2="45083" y2="42688"/>
                          <a14:backgroundMark x1="50466" y1="41281" x2="50466" y2="41281"/>
                        </a14:backgroundRemoval>
                      </a14:imgEffect>
                    </a14:imgLayer>
                  </a14:imgProps>
                </a:ext>
                <a:ext uri="{28A0092B-C50C-407E-A947-70E740481C1C}">
                  <a14:useLocalDpi xmlns:a14="http://schemas.microsoft.com/office/drawing/2010/main" val="0"/>
                </a:ext>
              </a:extLst>
            </a:blip>
            <a:stretch>
              <a:fillRect/>
            </a:stretch>
          </p:blipFill>
          <p:spPr>
            <a:xfrm>
              <a:off x="4221396" y="2136577"/>
              <a:ext cx="14444866" cy="7222433"/>
            </a:xfrm>
            <a:prstGeom prst="rect">
              <a:avLst/>
            </a:prstGeom>
          </p:spPr>
        </p:pic>
      </p:grpSp>
      <p:pic>
        <p:nvPicPr>
          <p:cNvPr id="2" name="Picture 1">
            <a:extLst>
              <a:ext uri="{FF2B5EF4-FFF2-40B4-BE49-F238E27FC236}">
                <a16:creationId xmlns:a16="http://schemas.microsoft.com/office/drawing/2014/main" id="{41E87B9A-5543-4E57-7064-DE9F9183BD16}"/>
              </a:ext>
            </a:extLst>
          </p:cNvPr>
          <p:cNvPicPr>
            <a:picLocks noChangeAspect="1"/>
          </p:cNvPicPr>
          <p:nvPr/>
        </p:nvPicPr>
        <p:blipFill>
          <a:blip r:embed="rId8">
            <a:extLst>
              <a:ext uri="{28A0092B-C50C-407E-A947-70E740481C1C}">
                <a14:useLocalDpi xmlns:a14="http://schemas.microsoft.com/office/drawing/2010/main" val="0"/>
              </a:ext>
            </a:extLst>
          </a:blip>
          <a:srcRect l="37364" t="11313" r="39050" b="71481"/>
          <a:stretch>
            <a:fillRect/>
          </a:stretch>
        </p:blipFill>
        <p:spPr>
          <a:xfrm rot="9515259">
            <a:off x="364689" y="4492375"/>
            <a:ext cx="2515079" cy="1130259"/>
          </a:xfrm>
          <a:custGeom>
            <a:avLst/>
            <a:gdLst>
              <a:gd name="connsiteX0" fmla="*/ 2588005 w 2588005"/>
              <a:gd name="connsiteY0" fmla="*/ 213501 h 1163031"/>
              <a:gd name="connsiteX1" fmla="*/ 2287760 w 2588005"/>
              <a:gd name="connsiteY1" fmla="*/ 855640 h 1163031"/>
              <a:gd name="connsiteX2" fmla="*/ 581336 w 2588005"/>
              <a:gd name="connsiteY2" fmla="*/ 1080805 h 1163031"/>
              <a:gd name="connsiteX3" fmla="*/ 496628 w 2588005"/>
              <a:gd name="connsiteY3" fmla="*/ 1163031 h 1163031"/>
              <a:gd name="connsiteX4" fmla="*/ 0 w 2588005"/>
              <a:gd name="connsiteY4" fmla="*/ 701561 h 1163031"/>
              <a:gd name="connsiteX5" fmla="*/ 2588005 w 2588005"/>
              <a:gd name="connsiteY5" fmla="*/ 213501 h 1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005" h="1163031">
                <a:moveTo>
                  <a:pt x="2588005" y="213501"/>
                </a:moveTo>
                <a:lnTo>
                  <a:pt x="2287760" y="855640"/>
                </a:lnTo>
                <a:cubicBezTo>
                  <a:pt x="1697110" y="579470"/>
                  <a:pt x="1028479" y="688680"/>
                  <a:pt x="581336" y="1080805"/>
                </a:cubicBezTo>
                <a:lnTo>
                  <a:pt x="496628" y="1163031"/>
                </a:lnTo>
                <a:lnTo>
                  <a:pt x="0" y="701561"/>
                </a:lnTo>
                <a:cubicBezTo>
                  <a:pt x="661093" y="-1903"/>
                  <a:pt x="1705911" y="-198939"/>
                  <a:pt x="2588005" y="213501"/>
                </a:cubicBezTo>
                <a:close/>
              </a:path>
            </a:pathLst>
          </a:custGeom>
        </p:spPr>
      </p:pic>
      <p:pic>
        <p:nvPicPr>
          <p:cNvPr id="30" name="Picture 29">
            <a:extLst>
              <a:ext uri="{FF2B5EF4-FFF2-40B4-BE49-F238E27FC236}">
                <a16:creationId xmlns:a16="http://schemas.microsoft.com/office/drawing/2014/main" id="{ED3DAB08-A5FE-40A8-5148-0EF7B0655623}"/>
              </a:ext>
            </a:extLst>
          </p:cNvPr>
          <p:cNvPicPr>
            <a:picLocks noChangeAspect="1"/>
          </p:cNvPicPr>
          <p:nvPr/>
        </p:nvPicPr>
        <p:blipFill rotWithShape="1">
          <a:blip r:embed="rId9">
            <a:extLst>
              <a:ext uri="{28A0092B-C50C-407E-A947-70E740481C1C}">
                <a14:useLocalDpi xmlns:a14="http://schemas.microsoft.com/office/drawing/2010/main" val="0"/>
              </a:ext>
            </a:extLst>
          </a:blip>
          <a:srcRect l="51354" t="44923" r="29007" b="48047"/>
          <a:stretch/>
        </p:blipFill>
        <p:spPr>
          <a:xfrm rot="10650358">
            <a:off x="-477318" y="1343638"/>
            <a:ext cx="2553119" cy="1061951"/>
          </a:xfrm>
          <a:custGeom>
            <a:avLst/>
            <a:gdLst>
              <a:gd name="connsiteX0" fmla="*/ 470876 w 2627146"/>
              <a:gd name="connsiteY0" fmla="*/ 0 h 1092742"/>
              <a:gd name="connsiteX1" fmla="*/ 496584 w 2627146"/>
              <a:gd name="connsiteY1" fmla="*/ 23087 h 1092742"/>
              <a:gd name="connsiteX2" fmla="*/ 1343922 w 2627146"/>
              <a:gd name="connsiteY2" fmla="*/ 374893 h 1092742"/>
              <a:gd name="connsiteX3" fmla="*/ 2246705 w 2627146"/>
              <a:gd name="connsiteY3" fmla="*/ 211389 h 1092742"/>
              <a:gd name="connsiteX4" fmla="*/ 2276734 w 2627146"/>
              <a:gd name="connsiteY4" fmla="*/ 194299 h 1092742"/>
              <a:gd name="connsiteX5" fmla="*/ 2627146 w 2627146"/>
              <a:gd name="connsiteY5" fmla="*/ 798290 h 1092742"/>
              <a:gd name="connsiteX6" fmla="*/ 0 w 2627146"/>
              <a:gd name="connsiteY6" fmla="*/ 515625 h 109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146" h="1092742">
                <a:moveTo>
                  <a:pt x="470876" y="0"/>
                </a:moveTo>
                <a:lnTo>
                  <a:pt x="496584" y="23087"/>
                </a:lnTo>
                <a:cubicBezTo>
                  <a:pt x="728872" y="212633"/>
                  <a:pt x="1019780" y="340017"/>
                  <a:pt x="1343922" y="374893"/>
                </a:cubicBezTo>
                <a:cubicBezTo>
                  <a:pt x="1668064" y="409768"/>
                  <a:pt x="1979412" y="347183"/>
                  <a:pt x="2246705" y="211389"/>
                </a:cubicBezTo>
                <a:lnTo>
                  <a:pt x="2276734" y="194299"/>
                </a:lnTo>
                <a:lnTo>
                  <a:pt x="2627146" y="798290"/>
                </a:lnTo>
                <a:cubicBezTo>
                  <a:pt x="1783239" y="1277659"/>
                  <a:pt x="722619" y="1163542"/>
                  <a:pt x="0" y="515625"/>
                </a:cubicBezTo>
                <a:close/>
              </a:path>
            </a:pathLst>
          </a:custGeom>
        </p:spPr>
      </p:pic>
      <p:pic>
        <p:nvPicPr>
          <p:cNvPr id="29" name="Picture 28">
            <a:extLst>
              <a:ext uri="{FF2B5EF4-FFF2-40B4-BE49-F238E27FC236}">
                <a16:creationId xmlns:a16="http://schemas.microsoft.com/office/drawing/2014/main" id="{69B065E8-541B-D936-D965-006C5A3C7903}"/>
              </a:ext>
            </a:extLst>
          </p:cNvPr>
          <p:cNvPicPr>
            <a:picLocks noChangeAspect="1"/>
          </p:cNvPicPr>
          <p:nvPr/>
        </p:nvPicPr>
        <p:blipFill rotWithShape="1">
          <a:blip r:embed="rId10">
            <a:extLst>
              <a:ext uri="{28A0092B-C50C-407E-A947-70E740481C1C}">
                <a14:useLocalDpi xmlns:a14="http://schemas.microsoft.com/office/drawing/2010/main" val="0"/>
              </a:ext>
            </a:extLst>
          </a:blip>
          <a:srcRect l="17007" t="64730" r="66875" b="18426"/>
          <a:stretch/>
        </p:blipFill>
        <p:spPr>
          <a:xfrm rot="11018821">
            <a:off x="2173311" y="1754162"/>
            <a:ext cx="1301946" cy="2418865"/>
          </a:xfrm>
          <a:custGeom>
            <a:avLst/>
            <a:gdLst>
              <a:gd name="connsiteX0" fmla="*/ 110163 w 1339695"/>
              <a:gd name="connsiteY0" fmla="*/ 0 h 2488999"/>
              <a:gd name="connsiteX1" fmla="*/ 755503 w 1339695"/>
              <a:gd name="connsiteY1" fmla="*/ 207682 h 2488999"/>
              <a:gd name="connsiteX2" fmla="*/ 744476 w 1339695"/>
              <a:gd name="connsiteY2" fmla="*/ 236725 h 2488999"/>
              <a:gd name="connsiteX3" fmla="*/ 673705 w 1339695"/>
              <a:gd name="connsiteY3" fmla="*/ 687942 h 2488999"/>
              <a:gd name="connsiteX4" fmla="*/ 1246543 w 1339695"/>
              <a:gd name="connsiteY4" fmla="*/ 1858815 h 2488999"/>
              <a:gd name="connsiteX5" fmla="*/ 1339695 w 1339695"/>
              <a:gd name="connsiteY5" fmla="*/ 1925960 h 2488999"/>
              <a:gd name="connsiteX6" fmla="*/ 926681 w 1339695"/>
              <a:gd name="connsiteY6" fmla="*/ 2488999 h 2488999"/>
              <a:gd name="connsiteX7" fmla="*/ 110163 w 1339695"/>
              <a:gd name="connsiteY7" fmla="*/ 0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95" h="2488999">
                <a:moveTo>
                  <a:pt x="110163" y="0"/>
                </a:moveTo>
                <a:lnTo>
                  <a:pt x="755503" y="207682"/>
                </a:lnTo>
                <a:lnTo>
                  <a:pt x="744476" y="236725"/>
                </a:lnTo>
                <a:cubicBezTo>
                  <a:pt x="698482" y="379264"/>
                  <a:pt x="673705" y="530814"/>
                  <a:pt x="673705" y="687942"/>
                </a:cubicBezTo>
                <a:cubicBezTo>
                  <a:pt x="673705" y="1159327"/>
                  <a:pt x="896697" y="1580508"/>
                  <a:pt x="1246543" y="1858815"/>
                </a:cubicBezTo>
                <a:lnTo>
                  <a:pt x="1339695" y="1925960"/>
                </a:lnTo>
                <a:lnTo>
                  <a:pt x="926681" y="2488999"/>
                </a:lnTo>
                <a:cubicBezTo>
                  <a:pt x="138897" y="1922103"/>
                  <a:pt x="-190744" y="917256"/>
                  <a:pt x="110163" y="0"/>
                </a:cubicBezTo>
                <a:close/>
              </a:path>
            </a:pathLst>
          </a:custGeom>
        </p:spPr>
      </p:pic>
      <p:pic>
        <p:nvPicPr>
          <p:cNvPr id="24" name="Picture 23">
            <a:extLst>
              <a:ext uri="{FF2B5EF4-FFF2-40B4-BE49-F238E27FC236}">
                <a16:creationId xmlns:a16="http://schemas.microsoft.com/office/drawing/2014/main" id="{F4ABADB0-9529-7FB5-375D-17E05E7A8243}"/>
              </a:ext>
            </a:extLst>
          </p:cNvPr>
          <p:cNvPicPr>
            <a:picLocks noChangeAspect="1"/>
          </p:cNvPicPr>
          <p:nvPr/>
        </p:nvPicPr>
        <p:blipFill>
          <a:blip r:embed="rId11">
            <a:extLst>
              <a:ext uri="{28A0092B-C50C-407E-A947-70E740481C1C}">
                <a14:useLocalDpi xmlns:a14="http://schemas.microsoft.com/office/drawing/2010/main" val="0"/>
              </a:ext>
            </a:extLst>
          </a:blip>
          <a:srcRect l="23534" t="27070" r="55663" b="47472"/>
          <a:stretch>
            <a:fillRect/>
          </a:stretch>
        </p:blipFill>
        <p:spPr>
          <a:xfrm rot="11018821">
            <a:off x="-1528347" y="4077301"/>
            <a:ext cx="2077438" cy="1696771"/>
          </a:xfrm>
          <a:custGeom>
            <a:avLst/>
            <a:gdLst>
              <a:gd name="connsiteX0" fmla="*/ 0 w 2137673"/>
              <a:gd name="connsiteY0" fmla="*/ 0 h 1745968"/>
              <a:gd name="connsiteX1" fmla="*/ 2137673 w 2137673"/>
              <a:gd name="connsiteY1" fmla="*/ 1538287 h 1745968"/>
              <a:gd name="connsiteX2" fmla="*/ 1492333 w 2137673"/>
              <a:gd name="connsiteY2" fmla="*/ 1745968 h 1745968"/>
              <a:gd name="connsiteX3" fmla="*/ 1450428 w 2137673"/>
              <a:gd name="connsiteY3" fmla="*/ 1635603 h 1745968"/>
              <a:gd name="connsiteX4" fmla="*/ 0 w 2137673"/>
              <a:gd name="connsiteY4" fmla="*/ 708865 h 174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673" h="1745968">
                <a:moveTo>
                  <a:pt x="0" y="0"/>
                </a:moveTo>
                <a:cubicBezTo>
                  <a:pt x="973756" y="0"/>
                  <a:pt x="1836767" y="621029"/>
                  <a:pt x="2137673" y="1538287"/>
                </a:cubicBezTo>
                <a:lnTo>
                  <a:pt x="1492333" y="1745968"/>
                </a:lnTo>
                <a:lnTo>
                  <a:pt x="1450428" y="1635603"/>
                </a:lnTo>
                <a:cubicBezTo>
                  <a:pt x="1211462" y="1090998"/>
                  <a:pt x="652027" y="708865"/>
                  <a:pt x="0" y="708865"/>
                </a:cubicBezTo>
                <a:close/>
              </a:path>
            </a:pathLst>
          </a:custGeom>
        </p:spPr>
      </p:pic>
      <p:pic>
        <p:nvPicPr>
          <p:cNvPr id="21" name="Picture 20">
            <a:extLst>
              <a:ext uri="{FF2B5EF4-FFF2-40B4-BE49-F238E27FC236}">
                <a16:creationId xmlns:a16="http://schemas.microsoft.com/office/drawing/2014/main" id="{7DFAF92A-E8B4-00F6-9B0D-86B41C15524B}"/>
              </a:ext>
            </a:extLst>
          </p:cNvPr>
          <p:cNvPicPr>
            <a:picLocks noChangeAspect="1"/>
          </p:cNvPicPr>
          <p:nvPr/>
        </p:nvPicPr>
        <p:blipFill>
          <a:blip r:embed="rId12">
            <a:extLst>
              <a:ext uri="{28A0092B-C50C-407E-A947-70E740481C1C}">
                <a14:useLocalDpi xmlns:a14="http://schemas.microsoft.com/office/drawing/2010/main" val="0"/>
              </a:ext>
            </a:extLst>
          </a:blip>
          <a:srcRect l="15431" t="9142" r="53730" b="14465"/>
          <a:stretch>
            <a:fillRect/>
          </a:stretch>
        </p:blipFill>
        <p:spPr>
          <a:xfrm rot="11018821">
            <a:off x="-1525858" y="1754162"/>
            <a:ext cx="1301945" cy="2418865"/>
          </a:xfrm>
          <a:custGeom>
            <a:avLst/>
            <a:gdLst>
              <a:gd name="connsiteX0" fmla="*/ 1229532 w 1339694"/>
              <a:gd name="connsiteY0" fmla="*/ 0 h 2488999"/>
              <a:gd name="connsiteX1" fmla="*/ 413014 w 1339694"/>
              <a:gd name="connsiteY1" fmla="*/ 2488999 h 2488999"/>
              <a:gd name="connsiteX2" fmla="*/ 0 w 1339694"/>
              <a:gd name="connsiteY2" fmla="*/ 1925960 h 2488999"/>
              <a:gd name="connsiteX3" fmla="*/ 93153 w 1339694"/>
              <a:gd name="connsiteY3" fmla="*/ 1858815 h 2488999"/>
              <a:gd name="connsiteX4" fmla="*/ 665990 w 1339694"/>
              <a:gd name="connsiteY4" fmla="*/ 687942 h 2488999"/>
              <a:gd name="connsiteX5" fmla="*/ 595221 w 1339694"/>
              <a:gd name="connsiteY5" fmla="*/ 236725 h 2488999"/>
              <a:gd name="connsiteX6" fmla="*/ 584193 w 1339694"/>
              <a:gd name="connsiteY6" fmla="*/ 207682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694" h="2488999">
                <a:moveTo>
                  <a:pt x="1229532" y="0"/>
                </a:moveTo>
                <a:cubicBezTo>
                  <a:pt x="1530438" y="917257"/>
                  <a:pt x="1200798" y="1922103"/>
                  <a:pt x="413014" y="2488999"/>
                </a:cubicBezTo>
                <a:lnTo>
                  <a:pt x="0" y="1925960"/>
                </a:lnTo>
                <a:lnTo>
                  <a:pt x="93153" y="1858815"/>
                </a:lnTo>
                <a:cubicBezTo>
                  <a:pt x="443000" y="1580508"/>
                  <a:pt x="665990" y="1159327"/>
                  <a:pt x="665990" y="687942"/>
                </a:cubicBezTo>
                <a:cubicBezTo>
                  <a:pt x="665990" y="530814"/>
                  <a:pt x="641213" y="379264"/>
                  <a:pt x="595221" y="236725"/>
                </a:cubicBezTo>
                <a:lnTo>
                  <a:pt x="584193" y="207682"/>
                </a:lnTo>
                <a:close/>
              </a:path>
            </a:pathLst>
          </a:custGeom>
        </p:spPr>
      </p:pic>
      <p:sp>
        <p:nvSpPr>
          <p:cNvPr id="3" name="TextBox 2">
            <a:extLst>
              <a:ext uri="{FF2B5EF4-FFF2-40B4-BE49-F238E27FC236}">
                <a16:creationId xmlns:a16="http://schemas.microsoft.com/office/drawing/2014/main" id="{D523DA9A-ACDC-BCAE-AB13-AE8C2034EC61}"/>
              </a:ext>
            </a:extLst>
          </p:cNvPr>
          <p:cNvSpPr txBox="1"/>
          <p:nvPr/>
        </p:nvSpPr>
        <p:spPr>
          <a:xfrm>
            <a:off x="3550871" y="1782634"/>
            <a:ext cx="8498756" cy="707886"/>
          </a:xfrm>
          <a:prstGeom prst="rect">
            <a:avLst/>
          </a:prstGeom>
          <a:noFill/>
        </p:spPr>
        <p:txBody>
          <a:bodyPr wrap="square" rtlCol="0">
            <a:spAutoFit/>
          </a:bodyPr>
          <a:lstStyle/>
          <a:p>
            <a:r>
              <a:rPr lang="en-US" sz="4000" dirty="0">
                <a:latin typeface="BankGothic Md BT" panose="020B0807020203060204" pitchFamily="34" charset="0"/>
              </a:rPr>
              <a:t>DIGITAL UNDERWORLD</a:t>
            </a:r>
          </a:p>
        </p:txBody>
      </p:sp>
      <p:sp>
        <p:nvSpPr>
          <p:cNvPr id="6" name="Rectangle 1">
            <a:extLst>
              <a:ext uri="{FF2B5EF4-FFF2-40B4-BE49-F238E27FC236}">
                <a16:creationId xmlns:a16="http://schemas.microsoft.com/office/drawing/2014/main" id="{9A64FFD1-806E-D58F-4A4B-EE866779D072}"/>
              </a:ext>
            </a:extLst>
          </p:cNvPr>
          <p:cNvSpPr>
            <a:spLocks noChangeArrowheads="1"/>
          </p:cNvSpPr>
          <p:nvPr/>
        </p:nvSpPr>
        <p:spPr bwMode="auto">
          <a:xfrm>
            <a:off x="4149604" y="2519812"/>
            <a:ext cx="757936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1" dirty="0">
                <a:latin typeface="BankGothic Lt BT" panose="020B0607020203060204" pitchFamily="34" charset="0"/>
              </a:rPr>
              <a:t>The digital underworld</a:t>
            </a:r>
            <a:r>
              <a:rPr lang="en-US" dirty="0">
                <a:latin typeface="BankGothic Lt BT" panose="020B0607020203060204" pitchFamily="34" charset="0"/>
              </a:rPr>
              <a:t> refers to the hidden, often illegal activities that take place online. </a:t>
            </a:r>
          </a:p>
          <a:p>
            <a:pPr marR="0" lvl="0" algn="l" defTabSz="914400" rtl="0" eaLnBrk="0" fontAlgn="base" latinLnBrk="0" hangingPunct="0">
              <a:lnSpc>
                <a:spcPct val="100000"/>
              </a:lnSpc>
              <a:spcBef>
                <a:spcPct val="0"/>
              </a:spcBef>
              <a:spcAft>
                <a:spcPct val="0"/>
              </a:spcAft>
              <a:buClrTx/>
              <a:buSzTx/>
              <a:tabLst/>
            </a:pPr>
            <a:endParaRPr lang="en-US" dirty="0">
              <a:latin typeface="BankGothic Lt BT" panose="020B060702020306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dirty="0">
                <a:latin typeface="BankGothic Lt BT" panose="020B0607020203060204" pitchFamily="34" charset="0"/>
              </a:rPr>
              <a:t>This includes a wide range of activities, from cybercrime to extremist ideologies.</a:t>
            </a:r>
          </a:p>
          <a:p>
            <a:pPr marR="0" lvl="0" algn="l" defTabSz="914400" rtl="0" eaLnBrk="0" fontAlgn="base" latinLnBrk="0" hangingPunct="0">
              <a:lnSpc>
                <a:spcPct val="100000"/>
              </a:lnSpc>
              <a:spcBef>
                <a:spcPct val="0"/>
              </a:spcBef>
              <a:spcAft>
                <a:spcPct val="0"/>
              </a:spcAft>
              <a:buClrTx/>
              <a:buSzTx/>
              <a:tabLst/>
            </a:pPr>
            <a:endParaRPr lang="en-US" dirty="0">
              <a:latin typeface="BankGothic Lt BT" panose="020B060702020306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dirty="0">
                <a:latin typeface="BankGothic Lt BT" panose="020B0607020203060204" pitchFamily="34" charset="0"/>
              </a:rPr>
              <a:t> It is often associated with the </a:t>
            </a:r>
            <a:r>
              <a:rPr lang="en-US" b="1" dirty="0">
                <a:latin typeface="BankGothic Lt BT" panose="020B0607020203060204" pitchFamily="34" charset="0"/>
              </a:rPr>
              <a:t>dark web</a:t>
            </a:r>
            <a:r>
              <a:rPr lang="en-US" dirty="0">
                <a:latin typeface="BankGothic Lt BT" panose="020B0607020203060204" pitchFamily="34" charset="0"/>
              </a:rPr>
              <a:t>, a network of websites that are not indexed by search engines and are accessible only through specialized browsers.</a:t>
            </a:r>
            <a:endParaRPr kumimoji="0" lang="en-US" altLang="en-US" sz="1800" b="0" i="0" u="none" strike="noStrike" cap="none" normalizeH="0" baseline="0" dirty="0">
              <a:ln>
                <a:noFill/>
              </a:ln>
              <a:effectLst/>
              <a:latin typeface="BankGothic Lt BT" panose="020B0607020203060204" pitchFamily="34" charset="0"/>
            </a:endParaRPr>
          </a:p>
        </p:txBody>
      </p:sp>
      <p:sp>
        <p:nvSpPr>
          <p:cNvPr id="8" name="AutoShape 2" descr="Source icon">
            <a:hlinkClick r:id="rId13"/>
            <a:extLst>
              <a:ext uri="{FF2B5EF4-FFF2-40B4-BE49-F238E27FC236}">
                <a16:creationId xmlns:a16="http://schemas.microsoft.com/office/drawing/2014/main" id="{BBCF3674-C9C5-B744-884A-D5E0BE41E61E}"/>
              </a:ext>
            </a:extLst>
          </p:cNvPr>
          <p:cNvSpPr>
            <a:spLocks noChangeAspect="1" noChangeArrowheads="1"/>
          </p:cNvSpPr>
          <p:nvPr/>
        </p:nvSpPr>
        <p:spPr bwMode="auto">
          <a:xfrm>
            <a:off x="1270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2F5FAD10-49B6-2842-D5E0-A4DC4F33A5F9}"/>
              </a:ext>
            </a:extLst>
          </p:cNvPr>
          <p:cNvGrpSpPr/>
          <p:nvPr/>
        </p:nvGrpSpPr>
        <p:grpSpPr>
          <a:xfrm>
            <a:off x="-1819260" y="6553646"/>
            <a:ext cx="10740261" cy="4426004"/>
            <a:chOff x="1754618" y="2802494"/>
            <a:chExt cx="10740261" cy="4426004"/>
          </a:xfrm>
        </p:grpSpPr>
        <p:pic>
          <p:nvPicPr>
            <p:cNvPr id="5" name="Picture 4">
              <a:extLst>
                <a:ext uri="{FF2B5EF4-FFF2-40B4-BE49-F238E27FC236}">
                  <a16:creationId xmlns:a16="http://schemas.microsoft.com/office/drawing/2014/main" id="{663227C0-4F1C-14A3-E332-1FE3E067473B}"/>
                </a:ext>
              </a:extLst>
            </p:cNvPr>
            <p:cNvPicPr>
              <a:picLocks noChangeAspect="1"/>
            </p:cNvPicPr>
            <p:nvPr/>
          </p:nvPicPr>
          <p:blipFill rotWithShape="1">
            <a:blip r:embed="rId14">
              <a:alphaModFix amt="70000"/>
              <a:extLst>
                <a:ext uri="{BEBA8EAE-BF5A-486C-A8C5-ECC9F3942E4B}">
                  <a14:imgProps xmlns:a14="http://schemas.microsoft.com/office/drawing/2010/main">
                    <a14:imgLayer r:embed="rId15">
                      <a14:imgEffect>
                        <a14:backgroundRemoval t="9991" b="93279" l="5746" r="89961">
                          <a14:foregroundMark x1="22348" y1="63306" x2="4724" y2="64396"/>
                          <a14:foregroundMark x1="4724" y1="64396" x2="4565" y2="72252"/>
                          <a14:foregroundMark x1="4565" y1="72252" x2="7586" y2="91235"/>
                          <a14:foregroundMark x1="7586" y1="91235" x2="14124" y2="93604"/>
                          <a14:foregroundMark x1="27436" y1="93279" x2="29798" y2="81199"/>
                          <a14:foregroundMark x1="29798" y1="81199" x2="22666" y2="62035"/>
                          <a14:foregroundMark x1="22666" y1="62035" x2="17715" y2="58538"/>
                          <a14:foregroundMark x1="17715" y1="58538" x2="11352" y2="61519"/>
                          <a14:foregroundMark x1="5746" y1="68120" x2="5746" y2="68120"/>
                          <a14:foregroundMark x1="5746" y1="68120" x2="5746" y2="68120"/>
                          <a14:foregroundMark x1="5746" y1="68120" x2="14967" y2="72979"/>
                          <a14:foregroundMark x1="14967" y1="72979" x2="15149" y2="70981"/>
                          <a14:foregroundMark x1="15149" y1="70981" x2="15149" y2="70981"/>
                          <a14:foregroundMark x1="14672" y1="70663" x2="9516" y2="76158"/>
                          <a14:foregroundMark x1="9516" y1="76158" x2="13014" y2="84787"/>
                          <a14:foregroundMark x1="13014" y1="84787" x2="20191" y2="83560"/>
                          <a14:foregroundMark x1="20191" y1="83560" x2="18669" y2="73342"/>
                          <a14:foregroundMark x1="18669" y1="73342" x2="14831" y2="69391"/>
                          <a14:foregroundMark x1="14831" y1="69391" x2="14831" y2="69709"/>
                          <a14:foregroundMark x1="13400" y1="82788" x2="13400" y2="82788"/>
                          <a14:foregroundMark x1="13400" y1="82788" x2="13400" y2="82788"/>
                          <a14:foregroundMark x1="14036" y1="76748" x2="14036" y2="76748"/>
                          <a14:foregroundMark x1="14036" y1="76748" x2="14036" y2="76748"/>
                          <a14:foregroundMark x1="14036" y1="76748" x2="14036" y2="76748"/>
                          <a14:foregroundMark x1="14036" y1="76748" x2="14036" y2="76748"/>
                          <a14:foregroundMark x1="14036" y1="76748" x2="14036" y2="76748"/>
                          <a14:foregroundMark x1="14036" y1="76748" x2="12446" y2="76431"/>
                          <a14:foregroundMark x1="12446" y1="76431" x2="12446" y2="76431"/>
                          <a14:foregroundMark x1="12446" y1="76431" x2="12446" y2="76431"/>
                          <a14:foregroundMark x1="12446" y1="76431" x2="12446" y2="76431"/>
                          <a14:foregroundMark x1="12446" y1="76431" x2="12446" y2="76431"/>
                          <a14:backgroundMark x1="23143" y1="93642" x2="23143" y2="93642"/>
                          <a14:backgroundMark x1="21553" y1="94914" x2="21553" y2="94914"/>
                          <a14:backgroundMark x1="26868" y1="95413" x2="14149" y2="93688"/>
                          <a14:backgroundMark x1="14149" y1="93688" x2="17897" y2="96730"/>
                          <a14:backgroundMark x1="17897" y1="96730" x2="23461" y2="97502"/>
                          <a14:backgroundMark x1="23461" y1="97502" x2="26664" y2="96231"/>
                          <a14:backgroundMark x1="12855" y1="61126" x2="12855" y2="61126"/>
                          <a14:backgroundMark x1="11878" y1="61126" x2="12128" y2="60854"/>
                          <a14:backgroundMark x1="11833" y1="60854" x2="12128" y2="61444"/>
                          <a14:backgroundMark x1="23484" y1="95413" x2="27822" y2="94550"/>
                          <a14:backgroundMark x1="27822" y1="94550" x2="26823" y2="93869"/>
                          <a14:backgroundMark x1="10834" y1="62171" x2="12287" y2="61444"/>
                          <a14:backgroundMark x1="12719" y1="60718" x2="12719" y2="60718"/>
                          <a14:backgroundMark x1="12719" y1="60718" x2="12719" y2="60718"/>
                          <a14:backgroundMark x1="12719" y1="60718" x2="12719" y2="60718"/>
                          <a14:backgroundMark x1="12719" y1="60718" x2="12719" y2="60718"/>
                          <a14:backgroundMark x1="12333" y1="61035" x2="12333" y2="61035"/>
                          <a14:backgroundMark x1="12333" y1="61035" x2="12333" y2="61035"/>
                          <a14:backgroundMark x1="12333" y1="61035" x2="12333" y2="61035"/>
                          <a14:backgroundMark x1="11560" y1="61580" x2="11560" y2="61580"/>
                          <a14:backgroundMark x1="11560" y1="61580" x2="11560" y2="61580"/>
                          <a14:backgroundMark x1="11560" y1="61580" x2="11560" y2="61580"/>
                          <a14:backgroundMark x1="13082" y1="60718" x2="13082" y2="60718"/>
                          <a14:backgroundMark x1="13082" y1="60718" x2="13082" y2="60718"/>
                          <a14:backgroundMark x1="13082" y1="60718" x2="13082" y2="60718"/>
                          <a14:backgroundMark x1="13082" y1="60718" x2="13082" y2="60718"/>
                          <a14:backgroundMark x1="24529" y1="94596" x2="28344" y2="94278"/>
                          <a14:backgroundMark x1="28344" y1="94278" x2="28344" y2="94278"/>
                          <a14:backgroundMark x1="28344" y1="94278" x2="25051" y2="94460"/>
                        </a14:backgroundRemoval>
                      </a14:imgEffect>
                    </a14:imgLayer>
                  </a14:imgProps>
                </a:ext>
                <a:ext uri="{28A0092B-C50C-407E-A947-70E740481C1C}">
                  <a14:useLocalDpi xmlns:a14="http://schemas.microsoft.com/office/drawing/2010/main" val="0"/>
                </a:ext>
              </a:extLst>
            </a:blip>
            <a:srcRect/>
            <a:stretch/>
          </p:blipFill>
          <p:spPr>
            <a:xfrm>
              <a:off x="1754618" y="2802494"/>
              <a:ext cx="8804910" cy="4402455"/>
            </a:xfrm>
            <a:prstGeom prst="rect">
              <a:avLst/>
            </a:prstGeom>
          </p:spPr>
        </p:pic>
        <p:pic>
          <p:nvPicPr>
            <p:cNvPr id="7" name="Picture 6">
              <a:extLst>
                <a:ext uri="{FF2B5EF4-FFF2-40B4-BE49-F238E27FC236}">
                  <a16:creationId xmlns:a16="http://schemas.microsoft.com/office/drawing/2014/main" id="{8A3038D1-376B-491A-0C17-B05F8B2170E8}"/>
                </a:ext>
              </a:extLst>
            </p:cNvPr>
            <p:cNvPicPr>
              <a:picLocks noChangeAspect="1"/>
            </p:cNvPicPr>
            <p:nvPr/>
          </p:nvPicPr>
          <p:blipFill>
            <a:blip r:embed="rId16">
              <a:alphaModFix amt="67000"/>
              <a:extLst>
                <a:ext uri="{BEBA8EAE-BF5A-486C-A8C5-ECC9F3942E4B}">
                  <a14:imgProps xmlns:a14="http://schemas.microsoft.com/office/drawing/2010/main">
                    <a14:imgLayer r:embed="rId17">
                      <a14:imgEffect>
                        <a14:backgroundRemoval t="9991" b="91644" l="7109" r="94186">
                          <a14:foregroundMark x1="21077" y1="25341" x2="21077" y2="25341"/>
                          <a14:foregroundMark x1="21553" y1="25023" x2="21553" y2="25023"/>
                          <a14:foregroundMark x1="21553" y1="25023" x2="21553" y2="25023"/>
                          <a14:foregroundMark x1="36543" y1="45232" x2="36543" y2="45232"/>
                          <a14:foregroundMark x1="75312" y1="42053" x2="75312" y2="42053"/>
                          <a14:foregroundMark x1="88508" y1="69709" x2="88508" y2="69709"/>
                          <a14:foregroundMark x1="83284" y1="91644" x2="83284" y2="91644"/>
                          <a14:foregroundMark x1="9244" y1="66213" x2="9244" y2="66213"/>
                          <a14:foregroundMark x1="7109" y1="61172" x2="7109" y2="61172"/>
                          <a14:foregroundMark x1="35362" y1="54223" x2="35362" y2="54223"/>
                          <a14:foregroundMark x1="20600" y1="64351" x2="16284" y2="67121"/>
                          <a14:foregroundMark x1="16284" y1="67121" x2="20123" y2="76340"/>
                          <a14:foregroundMark x1="20123" y1="76340" x2="22871" y2="70436"/>
                          <a14:foregroundMark x1="22871" y1="70436" x2="20531" y2="64033"/>
                          <a14:foregroundMark x1="19737" y1="31017" x2="19737" y2="31017"/>
                          <a14:foregroundMark x1="37906" y1="50908" x2="33068" y2="52134"/>
                          <a14:foregroundMark x1="33068" y1="52134" x2="38565" y2="54678"/>
                          <a14:foregroundMark x1="38565" y1="54678" x2="37338" y2="47729"/>
                          <a14:foregroundMark x1="19668" y1="34332" x2="19668" y2="34332"/>
                          <a14:foregroundMark x1="19964" y1="38601" x2="19964" y2="38601"/>
                          <a14:foregroundMark x1="19964" y1="38601" x2="19964" y2="38601"/>
                          <a14:foregroundMark x1="92914" y1="66076" x2="92914" y2="66076"/>
                          <a14:foregroundMark x1="94186" y1="75386" x2="94186" y2="75386"/>
                          <a14:foregroundMark x1="48081" y1="23569" x2="48081" y2="23569"/>
                          <a14:foregroundMark x1="82648" y1="36694" x2="82648" y2="36694"/>
                          <a14:foregroundMark x1="79809" y1="33560" x2="79809" y2="33560"/>
                          <a14:foregroundMark x1="70656" y1="69528" x2="70656" y2="69528"/>
                          <a14:foregroundMark x1="66636" y1="78202" x2="66636" y2="78202"/>
                          <a14:foregroundMark x1="82194" y1="33061" x2="82194" y2="33061"/>
                          <a14:foregroundMark x1="72405" y1="72389" x2="62253" y2="73161"/>
                          <a14:foregroundMark x1="62253" y1="73161" x2="66228" y2="79564"/>
                          <a14:foregroundMark x1="66228" y1="79564" x2="70566" y2="79064"/>
                          <a14:foregroundMark x1="70566" y1="79064" x2="73995" y2="74705"/>
                          <a14:foregroundMark x1="73995" y1="74705" x2="72950" y2="71753"/>
                          <a14:foregroundMark x1="71360" y1="69528" x2="67091" y2="70254"/>
                          <a14:foregroundMark x1="67091" y1="70254" x2="67840" y2="80836"/>
                          <a14:foregroundMark x1="67840" y1="80836" x2="69861" y2="73115"/>
                          <a14:foregroundMark x1="69861" y1="73115" x2="68203" y2="72389"/>
                          <a14:foregroundMark x1="81785" y1="33697" x2="81785" y2="33697"/>
                          <a14:foregroundMark x1="85737" y1="45232" x2="85737" y2="45232"/>
                          <a14:foregroundMark x1="82580" y1="29746" x2="78787" y2="27838"/>
                          <a14:foregroundMark x1="78787" y1="27838" x2="77674" y2="37466"/>
                          <a14:foregroundMark x1="77674" y1="37466" x2="83738" y2="35876"/>
                          <a14:foregroundMark x1="83738" y1="35876" x2="82103" y2="30064"/>
                          <a14:foregroundMark x1="19191" y1="79655" x2="19191" y2="79655"/>
                          <a14:foregroundMark x1="54622" y1="57221" x2="54622" y2="57221"/>
                          <a14:foregroundMark x1="57779" y1="73025" x2="57779" y2="73025"/>
                          <a14:foregroundMark x1="59596" y1="65123" x2="59596" y2="65123"/>
                          <a14:foregroundMark x1="64819" y1="84877" x2="64819" y2="84877"/>
                          <a14:foregroundMark x1="70497" y1="82334" x2="63184" y2="83697"/>
                          <a14:foregroundMark x1="63184" y1="83697" x2="68362" y2="87648"/>
                          <a14:foregroundMark x1="68362" y1="87648" x2="73722" y2="87148"/>
                          <a14:foregroundMark x1="73722" y1="87148" x2="70111" y2="82016"/>
                        </a14:backgroundRemoval>
                      </a14:imgEffect>
                    </a14:imgLayer>
                  </a14:imgProps>
                </a:ext>
                <a:ext uri="{28A0092B-C50C-407E-A947-70E740481C1C}">
                  <a14:useLocalDpi xmlns:a14="http://schemas.microsoft.com/office/drawing/2010/main" val="0"/>
                </a:ext>
              </a:extLst>
            </a:blip>
            <a:stretch>
              <a:fillRect/>
            </a:stretch>
          </p:blipFill>
          <p:spPr>
            <a:xfrm>
              <a:off x="5388803" y="3675460"/>
              <a:ext cx="7106076" cy="3553038"/>
            </a:xfrm>
            <a:prstGeom prst="rect">
              <a:avLst/>
            </a:prstGeom>
          </p:spPr>
        </p:pic>
      </p:grpSp>
      <p:pic>
        <p:nvPicPr>
          <p:cNvPr id="9" name="Picture 8">
            <a:extLst>
              <a:ext uri="{FF2B5EF4-FFF2-40B4-BE49-F238E27FC236}">
                <a16:creationId xmlns:a16="http://schemas.microsoft.com/office/drawing/2014/main" id="{E72E991A-0AAC-C866-26C8-8D69015570B8}"/>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597050" y="5033599"/>
            <a:ext cx="2082501" cy="2945546"/>
          </a:xfrm>
          <a:prstGeom prst="rect">
            <a:avLst/>
          </a:prstGeom>
        </p:spPr>
      </p:pic>
    </p:spTree>
    <p:extLst>
      <p:ext uri="{BB962C8B-B14F-4D97-AF65-F5344CB8AC3E}">
        <p14:creationId xmlns:p14="http://schemas.microsoft.com/office/powerpoint/2010/main" val="716245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F74FC17-6893-D790-7F7F-149D54321421}"/>
              </a:ext>
            </a:extLst>
          </p:cNvPr>
          <p:cNvGrpSpPr/>
          <p:nvPr/>
        </p:nvGrpSpPr>
        <p:grpSpPr>
          <a:xfrm>
            <a:off x="1754618" y="2802494"/>
            <a:ext cx="10740261" cy="4426004"/>
            <a:chOff x="1754618" y="2802494"/>
            <a:chExt cx="10740261" cy="4426004"/>
          </a:xfrm>
        </p:grpSpPr>
        <p:pic>
          <p:nvPicPr>
            <p:cNvPr id="19" name="Picture 18">
              <a:extLst>
                <a:ext uri="{FF2B5EF4-FFF2-40B4-BE49-F238E27FC236}">
                  <a16:creationId xmlns:a16="http://schemas.microsoft.com/office/drawing/2014/main" id="{A7019BA9-80C1-4E43-EED4-9BBE30BDC089}"/>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ackgroundRemoval t="9991" b="93279" l="5746" r="89961">
                          <a14:foregroundMark x1="22348" y1="63306" x2="4724" y2="64396"/>
                          <a14:foregroundMark x1="4724" y1="64396" x2="4565" y2="72252"/>
                          <a14:foregroundMark x1="4565" y1="72252" x2="7586" y2="91235"/>
                          <a14:foregroundMark x1="7586" y1="91235" x2="14124" y2="93604"/>
                          <a14:foregroundMark x1="27436" y1="93279" x2="29798" y2="81199"/>
                          <a14:foregroundMark x1="29798" y1="81199" x2="22666" y2="62035"/>
                          <a14:foregroundMark x1="22666" y1="62035" x2="17715" y2="58538"/>
                          <a14:foregroundMark x1="17715" y1="58538" x2="11352" y2="61519"/>
                          <a14:foregroundMark x1="5746" y1="68120" x2="5746" y2="68120"/>
                          <a14:foregroundMark x1="5746" y1="68120" x2="5746" y2="68120"/>
                          <a14:foregroundMark x1="5746" y1="68120" x2="14967" y2="72979"/>
                          <a14:foregroundMark x1="14967" y1="72979" x2="15149" y2="70981"/>
                          <a14:foregroundMark x1="15149" y1="70981" x2="15149" y2="70981"/>
                          <a14:foregroundMark x1="14672" y1="70663" x2="9516" y2="76158"/>
                          <a14:foregroundMark x1="9516" y1="76158" x2="13014" y2="84787"/>
                          <a14:foregroundMark x1="13014" y1="84787" x2="20191" y2="83560"/>
                          <a14:foregroundMark x1="20191" y1="83560" x2="18669" y2="73342"/>
                          <a14:foregroundMark x1="18669" y1="73342" x2="14831" y2="69391"/>
                          <a14:foregroundMark x1="14831" y1="69391" x2="14831" y2="69709"/>
                          <a14:foregroundMark x1="13400" y1="82788" x2="13400" y2="82788"/>
                          <a14:foregroundMark x1="13400" y1="82788" x2="13400" y2="82788"/>
                          <a14:foregroundMark x1="14036" y1="76748" x2="14036" y2="76748"/>
                          <a14:foregroundMark x1="14036" y1="76748" x2="14036" y2="76748"/>
                          <a14:foregroundMark x1="14036" y1="76748" x2="14036" y2="76748"/>
                          <a14:foregroundMark x1="14036" y1="76748" x2="14036" y2="76748"/>
                          <a14:foregroundMark x1="14036" y1="76748" x2="14036" y2="76748"/>
                          <a14:foregroundMark x1="14036" y1="76748" x2="12446" y2="76431"/>
                          <a14:foregroundMark x1="12446" y1="76431" x2="12446" y2="76431"/>
                          <a14:foregroundMark x1="12446" y1="76431" x2="12446" y2="76431"/>
                          <a14:foregroundMark x1="12446" y1="76431" x2="12446" y2="76431"/>
                          <a14:foregroundMark x1="12446" y1="76431" x2="12446" y2="76431"/>
                          <a14:backgroundMark x1="23143" y1="93642" x2="23143" y2="93642"/>
                          <a14:backgroundMark x1="21553" y1="94914" x2="21553" y2="94914"/>
                          <a14:backgroundMark x1="26868" y1="95413" x2="14149" y2="93688"/>
                          <a14:backgroundMark x1="14149" y1="93688" x2="17897" y2="96730"/>
                          <a14:backgroundMark x1="17897" y1="96730" x2="23461" y2="97502"/>
                          <a14:backgroundMark x1="23461" y1="97502" x2="26664" y2="96231"/>
                          <a14:backgroundMark x1="12855" y1="61126" x2="12855" y2="61126"/>
                          <a14:backgroundMark x1="11878" y1="61126" x2="12128" y2="60854"/>
                          <a14:backgroundMark x1="11833" y1="60854" x2="12128" y2="61444"/>
                          <a14:backgroundMark x1="23484" y1="95413" x2="27822" y2="94550"/>
                          <a14:backgroundMark x1="27822" y1="94550" x2="26823" y2="93869"/>
                          <a14:backgroundMark x1="10834" y1="62171" x2="12287" y2="61444"/>
                          <a14:backgroundMark x1="12719" y1="60718" x2="12719" y2="60718"/>
                          <a14:backgroundMark x1="12719" y1="60718" x2="12719" y2="60718"/>
                          <a14:backgroundMark x1="12719" y1="60718" x2="12719" y2="60718"/>
                          <a14:backgroundMark x1="12719" y1="60718" x2="12719" y2="60718"/>
                          <a14:backgroundMark x1="12333" y1="61035" x2="12333" y2="61035"/>
                          <a14:backgroundMark x1="12333" y1="61035" x2="12333" y2="61035"/>
                          <a14:backgroundMark x1="12333" y1="61035" x2="12333" y2="61035"/>
                          <a14:backgroundMark x1="11560" y1="61580" x2="11560" y2="61580"/>
                          <a14:backgroundMark x1="11560" y1="61580" x2="11560" y2="61580"/>
                          <a14:backgroundMark x1="11560" y1="61580" x2="11560" y2="61580"/>
                          <a14:backgroundMark x1="13082" y1="60718" x2="13082" y2="60718"/>
                          <a14:backgroundMark x1="13082" y1="60718" x2="13082" y2="60718"/>
                          <a14:backgroundMark x1="13082" y1="60718" x2="13082" y2="60718"/>
                          <a14:backgroundMark x1="13082" y1="60718" x2="13082" y2="60718"/>
                          <a14:backgroundMark x1="24529" y1="94596" x2="28344" y2="94278"/>
                          <a14:backgroundMark x1="28344" y1="94278" x2="28344" y2="94278"/>
                          <a14:backgroundMark x1="28344" y1="94278" x2="25051" y2="94460"/>
                        </a14:backgroundRemoval>
                      </a14:imgEffect>
                    </a14:imgLayer>
                  </a14:imgProps>
                </a:ext>
                <a:ext uri="{28A0092B-C50C-407E-A947-70E740481C1C}">
                  <a14:useLocalDpi xmlns:a14="http://schemas.microsoft.com/office/drawing/2010/main" val="0"/>
                </a:ext>
              </a:extLst>
            </a:blip>
            <a:srcRect/>
            <a:stretch/>
          </p:blipFill>
          <p:spPr>
            <a:xfrm>
              <a:off x="1754618" y="2802494"/>
              <a:ext cx="8804910" cy="4402455"/>
            </a:xfrm>
            <a:prstGeom prst="rect">
              <a:avLst/>
            </a:prstGeom>
          </p:spPr>
        </p:pic>
        <p:pic>
          <p:nvPicPr>
            <p:cNvPr id="15" name="Picture 14">
              <a:extLst>
                <a:ext uri="{FF2B5EF4-FFF2-40B4-BE49-F238E27FC236}">
                  <a16:creationId xmlns:a16="http://schemas.microsoft.com/office/drawing/2014/main" id="{46D64654-4DAF-FBB0-BDE1-0CCF94BEDD87}"/>
                </a:ext>
              </a:extLst>
            </p:cNvPr>
            <p:cNvPicPr>
              <a:picLocks noChangeAspect="1"/>
            </p:cNvPicPr>
            <p:nvPr/>
          </p:nvPicPr>
          <p:blipFill>
            <a:blip r:embed="rId4">
              <a:alphaModFix amt="67000"/>
              <a:extLst>
                <a:ext uri="{BEBA8EAE-BF5A-486C-A8C5-ECC9F3942E4B}">
                  <a14:imgProps xmlns:a14="http://schemas.microsoft.com/office/drawing/2010/main">
                    <a14:imgLayer r:embed="rId5">
                      <a14:imgEffect>
                        <a14:backgroundRemoval t="9991" b="91644" l="7109" r="94186">
                          <a14:foregroundMark x1="21077" y1="25341" x2="21077" y2="25341"/>
                          <a14:foregroundMark x1="21553" y1="25023" x2="21553" y2="25023"/>
                          <a14:foregroundMark x1="21553" y1="25023" x2="21553" y2="25023"/>
                          <a14:foregroundMark x1="36543" y1="45232" x2="36543" y2="45232"/>
                          <a14:foregroundMark x1="75312" y1="42053" x2="75312" y2="42053"/>
                          <a14:foregroundMark x1="88508" y1="69709" x2="88508" y2="69709"/>
                          <a14:foregroundMark x1="83284" y1="91644" x2="83284" y2="91644"/>
                          <a14:foregroundMark x1="9244" y1="66213" x2="9244" y2="66213"/>
                          <a14:foregroundMark x1="7109" y1="61172" x2="7109" y2="61172"/>
                          <a14:foregroundMark x1="35362" y1="54223" x2="35362" y2="54223"/>
                          <a14:foregroundMark x1="20600" y1="64351" x2="16284" y2="67121"/>
                          <a14:foregroundMark x1="16284" y1="67121" x2="20123" y2="76340"/>
                          <a14:foregroundMark x1="20123" y1="76340" x2="22871" y2="70436"/>
                          <a14:foregroundMark x1="22871" y1="70436" x2="20531" y2="64033"/>
                          <a14:foregroundMark x1="19737" y1="31017" x2="19737" y2="31017"/>
                          <a14:foregroundMark x1="37906" y1="50908" x2="33068" y2="52134"/>
                          <a14:foregroundMark x1="33068" y1="52134" x2="38565" y2="54678"/>
                          <a14:foregroundMark x1="38565" y1="54678" x2="37338" y2="47729"/>
                          <a14:foregroundMark x1="19668" y1="34332" x2="19668" y2="34332"/>
                          <a14:foregroundMark x1="19964" y1="38601" x2="19964" y2="38601"/>
                          <a14:foregroundMark x1="19964" y1="38601" x2="19964" y2="38601"/>
                          <a14:foregroundMark x1="92914" y1="66076" x2="92914" y2="66076"/>
                          <a14:foregroundMark x1="94186" y1="75386" x2="94186" y2="75386"/>
                          <a14:foregroundMark x1="48081" y1="23569" x2="48081" y2="23569"/>
                          <a14:foregroundMark x1="82648" y1="36694" x2="82648" y2="36694"/>
                          <a14:foregroundMark x1="79809" y1="33560" x2="79809" y2="33560"/>
                          <a14:foregroundMark x1="70656" y1="69528" x2="70656" y2="69528"/>
                          <a14:foregroundMark x1="66636" y1="78202" x2="66636" y2="78202"/>
                          <a14:foregroundMark x1="82194" y1="33061" x2="82194" y2="33061"/>
                          <a14:foregroundMark x1="72405" y1="72389" x2="62253" y2="73161"/>
                          <a14:foregroundMark x1="62253" y1="73161" x2="66228" y2="79564"/>
                          <a14:foregroundMark x1="66228" y1="79564" x2="70566" y2="79064"/>
                          <a14:foregroundMark x1="70566" y1="79064" x2="73995" y2="74705"/>
                          <a14:foregroundMark x1="73995" y1="74705" x2="72950" y2="71753"/>
                          <a14:foregroundMark x1="71360" y1="69528" x2="67091" y2="70254"/>
                          <a14:foregroundMark x1="67091" y1="70254" x2="67840" y2="80836"/>
                          <a14:foregroundMark x1="67840" y1="80836" x2="69861" y2="73115"/>
                          <a14:foregroundMark x1="69861" y1="73115" x2="68203" y2="72389"/>
                          <a14:foregroundMark x1="81785" y1="33697" x2="81785" y2="33697"/>
                          <a14:foregroundMark x1="85737" y1="45232" x2="85737" y2="45232"/>
                          <a14:foregroundMark x1="82580" y1="29746" x2="78787" y2="27838"/>
                          <a14:foregroundMark x1="78787" y1="27838" x2="77674" y2="37466"/>
                          <a14:foregroundMark x1="77674" y1="37466" x2="83738" y2="35876"/>
                          <a14:foregroundMark x1="83738" y1="35876" x2="82103" y2="30064"/>
                          <a14:foregroundMark x1="19191" y1="79655" x2="19191" y2="79655"/>
                          <a14:foregroundMark x1="54622" y1="57221" x2="54622" y2="57221"/>
                          <a14:foregroundMark x1="57779" y1="73025" x2="57779" y2="73025"/>
                          <a14:foregroundMark x1="59596" y1="65123" x2="59596" y2="65123"/>
                          <a14:foregroundMark x1="64819" y1="84877" x2="64819" y2="84877"/>
                          <a14:foregroundMark x1="70497" y1="82334" x2="63184" y2="83697"/>
                          <a14:foregroundMark x1="63184" y1="83697" x2="68362" y2="87648"/>
                          <a14:foregroundMark x1="68362" y1="87648" x2="73722" y2="87148"/>
                          <a14:foregroundMark x1="73722" y1="87148" x2="70111" y2="82016"/>
                        </a14:backgroundRemoval>
                      </a14:imgEffect>
                    </a14:imgLayer>
                  </a14:imgProps>
                </a:ext>
                <a:ext uri="{28A0092B-C50C-407E-A947-70E740481C1C}">
                  <a14:useLocalDpi xmlns:a14="http://schemas.microsoft.com/office/drawing/2010/main" val="0"/>
                </a:ext>
              </a:extLst>
            </a:blip>
            <a:stretch>
              <a:fillRect/>
            </a:stretch>
          </p:blipFill>
          <p:spPr>
            <a:xfrm>
              <a:off x="5388803" y="3675460"/>
              <a:ext cx="7106076" cy="3553038"/>
            </a:xfrm>
            <a:prstGeom prst="rect">
              <a:avLst/>
            </a:prstGeom>
          </p:spPr>
        </p:pic>
      </p:grpSp>
      <p:sp>
        <p:nvSpPr>
          <p:cNvPr id="3" name="TextBox 2">
            <a:extLst>
              <a:ext uri="{FF2B5EF4-FFF2-40B4-BE49-F238E27FC236}">
                <a16:creationId xmlns:a16="http://schemas.microsoft.com/office/drawing/2014/main" id="{D523DA9A-ACDC-BCAE-AB13-AE8C2034EC61}"/>
              </a:ext>
            </a:extLst>
          </p:cNvPr>
          <p:cNvSpPr txBox="1"/>
          <p:nvPr/>
        </p:nvSpPr>
        <p:spPr>
          <a:xfrm>
            <a:off x="3688080" y="1828800"/>
            <a:ext cx="7772400" cy="923330"/>
          </a:xfrm>
          <a:prstGeom prst="rect">
            <a:avLst/>
          </a:prstGeom>
          <a:noFill/>
        </p:spPr>
        <p:txBody>
          <a:bodyPr wrap="square" rtlCol="0">
            <a:spAutoFit/>
          </a:bodyPr>
          <a:lstStyle/>
          <a:p>
            <a:r>
              <a:rPr lang="en-US" sz="5400" dirty="0">
                <a:latin typeface="BankGothic Md BT" panose="020B0807020203060204" pitchFamily="34" charset="0"/>
              </a:rPr>
              <a:t>CYBER - CRIME</a:t>
            </a:r>
          </a:p>
        </p:txBody>
      </p:sp>
      <p:sp>
        <p:nvSpPr>
          <p:cNvPr id="8" name="AutoShape 2" descr="Source icon">
            <a:hlinkClick r:id="rId6"/>
            <a:extLst>
              <a:ext uri="{FF2B5EF4-FFF2-40B4-BE49-F238E27FC236}">
                <a16:creationId xmlns:a16="http://schemas.microsoft.com/office/drawing/2014/main" id="{BBCF3674-C9C5-B744-884A-D5E0BE41E61E}"/>
              </a:ext>
            </a:extLst>
          </p:cNvPr>
          <p:cNvSpPr>
            <a:spLocks noChangeAspect="1" noChangeArrowheads="1"/>
          </p:cNvSpPr>
          <p:nvPr/>
        </p:nvSpPr>
        <p:spPr bwMode="auto">
          <a:xfrm>
            <a:off x="1270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148803EB-539D-7DC5-0464-C55FA8D9A4CE}"/>
              </a:ext>
            </a:extLst>
          </p:cNvPr>
          <p:cNvPicPr>
            <a:picLocks noChangeAspect="1"/>
          </p:cNvPicPr>
          <p:nvPr/>
        </p:nvPicPr>
        <p:blipFill>
          <a:blip r:embed="rId7">
            <a:extLst>
              <a:ext uri="{28A0092B-C50C-407E-A947-70E740481C1C}">
                <a14:useLocalDpi xmlns:a14="http://schemas.microsoft.com/office/drawing/2010/main" val="0"/>
              </a:ext>
            </a:extLst>
          </a:blip>
          <a:srcRect l="37364" t="11313" r="39050" b="71481"/>
          <a:stretch>
            <a:fillRect/>
          </a:stretch>
        </p:blipFill>
        <p:spPr>
          <a:xfrm rot="13885744">
            <a:off x="-1680755" y="4338019"/>
            <a:ext cx="2515079" cy="1130259"/>
          </a:xfrm>
          <a:custGeom>
            <a:avLst/>
            <a:gdLst>
              <a:gd name="connsiteX0" fmla="*/ 2588005 w 2588005"/>
              <a:gd name="connsiteY0" fmla="*/ 213501 h 1163031"/>
              <a:gd name="connsiteX1" fmla="*/ 2287760 w 2588005"/>
              <a:gd name="connsiteY1" fmla="*/ 855640 h 1163031"/>
              <a:gd name="connsiteX2" fmla="*/ 581336 w 2588005"/>
              <a:gd name="connsiteY2" fmla="*/ 1080805 h 1163031"/>
              <a:gd name="connsiteX3" fmla="*/ 496628 w 2588005"/>
              <a:gd name="connsiteY3" fmla="*/ 1163031 h 1163031"/>
              <a:gd name="connsiteX4" fmla="*/ 0 w 2588005"/>
              <a:gd name="connsiteY4" fmla="*/ 701561 h 1163031"/>
              <a:gd name="connsiteX5" fmla="*/ 2588005 w 2588005"/>
              <a:gd name="connsiteY5" fmla="*/ 213501 h 1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005" h="1163031">
                <a:moveTo>
                  <a:pt x="2588005" y="213501"/>
                </a:moveTo>
                <a:lnTo>
                  <a:pt x="2287760" y="855640"/>
                </a:lnTo>
                <a:cubicBezTo>
                  <a:pt x="1697110" y="579470"/>
                  <a:pt x="1028479" y="688680"/>
                  <a:pt x="581336" y="1080805"/>
                </a:cubicBezTo>
                <a:lnTo>
                  <a:pt x="496628" y="1163031"/>
                </a:lnTo>
                <a:lnTo>
                  <a:pt x="0" y="701561"/>
                </a:lnTo>
                <a:cubicBezTo>
                  <a:pt x="661093" y="-1903"/>
                  <a:pt x="1705911" y="-198939"/>
                  <a:pt x="2588005" y="213501"/>
                </a:cubicBezTo>
                <a:close/>
              </a:path>
            </a:pathLst>
          </a:custGeom>
        </p:spPr>
      </p:pic>
      <p:pic>
        <p:nvPicPr>
          <p:cNvPr id="7" name="Picture 6">
            <a:extLst>
              <a:ext uri="{FF2B5EF4-FFF2-40B4-BE49-F238E27FC236}">
                <a16:creationId xmlns:a16="http://schemas.microsoft.com/office/drawing/2014/main" id="{143252BC-9216-09BB-6A17-AE87A899D2DC}"/>
              </a:ext>
            </a:extLst>
          </p:cNvPr>
          <p:cNvPicPr>
            <a:picLocks noChangeAspect="1"/>
          </p:cNvPicPr>
          <p:nvPr/>
        </p:nvPicPr>
        <p:blipFill rotWithShape="1">
          <a:blip r:embed="rId8">
            <a:extLst>
              <a:ext uri="{28A0092B-C50C-407E-A947-70E740481C1C}">
                <a14:useLocalDpi xmlns:a14="http://schemas.microsoft.com/office/drawing/2010/main" val="0"/>
              </a:ext>
            </a:extLst>
          </a:blip>
          <a:srcRect l="51354" t="44923" r="29007" b="48047"/>
          <a:stretch/>
        </p:blipFill>
        <p:spPr>
          <a:xfrm rot="15020843">
            <a:off x="1638905" y="2442316"/>
            <a:ext cx="2553119" cy="1061951"/>
          </a:xfrm>
          <a:custGeom>
            <a:avLst/>
            <a:gdLst>
              <a:gd name="connsiteX0" fmla="*/ 470876 w 2627146"/>
              <a:gd name="connsiteY0" fmla="*/ 0 h 1092742"/>
              <a:gd name="connsiteX1" fmla="*/ 496584 w 2627146"/>
              <a:gd name="connsiteY1" fmla="*/ 23087 h 1092742"/>
              <a:gd name="connsiteX2" fmla="*/ 1343922 w 2627146"/>
              <a:gd name="connsiteY2" fmla="*/ 374893 h 1092742"/>
              <a:gd name="connsiteX3" fmla="*/ 2246705 w 2627146"/>
              <a:gd name="connsiteY3" fmla="*/ 211389 h 1092742"/>
              <a:gd name="connsiteX4" fmla="*/ 2276734 w 2627146"/>
              <a:gd name="connsiteY4" fmla="*/ 194299 h 1092742"/>
              <a:gd name="connsiteX5" fmla="*/ 2627146 w 2627146"/>
              <a:gd name="connsiteY5" fmla="*/ 798290 h 1092742"/>
              <a:gd name="connsiteX6" fmla="*/ 0 w 2627146"/>
              <a:gd name="connsiteY6" fmla="*/ 515625 h 109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146" h="1092742">
                <a:moveTo>
                  <a:pt x="470876" y="0"/>
                </a:moveTo>
                <a:lnTo>
                  <a:pt x="496584" y="23087"/>
                </a:lnTo>
                <a:cubicBezTo>
                  <a:pt x="728872" y="212633"/>
                  <a:pt x="1019780" y="340017"/>
                  <a:pt x="1343922" y="374893"/>
                </a:cubicBezTo>
                <a:cubicBezTo>
                  <a:pt x="1668064" y="409768"/>
                  <a:pt x="1979412" y="347183"/>
                  <a:pt x="2246705" y="211389"/>
                </a:cubicBezTo>
                <a:lnTo>
                  <a:pt x="2276734" y="194299"/>
                </a:lnTo>
                <a:lnTo>
                  <a:pt x="2627146" y="798290"/>
                </a:lnTo>
                <a:cubicBezTo>
                  <a:pt x="1783239" y="1277659"/>
                  <a:pt x="722619" y="1163542"/>
                  <a:pt x="0" y="515625"/>
                </a:cubicBezTo>
                <a:close/>
              </a:path>
            </a:pathLst>
          </a:custGeom>
        </p:spPr>
      </p:pic>
      <p:pic>
        <p:nvPicPr>
          <p:cNvPr id="9" name="Picture 8">
            <a:extLst>
              <a:ext uri="{FF2B5EF4-FFF2-40B4-BE49-F238E27FC236}">
                <a16:creationId xmlns:a16="http://schemas.microsoft.com/office/drawing/2014/main" id="{B46CC314-66A3-5ABB-7048-514C562805F3}"/>
              </a:ext>
            </a:extLst>
          </p:cNvPr>
          <p:cNvPicPr>
            <a:picLocks noChangeAspect="1"/>
          </p:cNvPicPr>
          <p:nvPr/>
        </p:nvPicPr>
        <p:blipFill rotWithShape="1">
          <a:blip r:embed="rId9">
            <a:extLst>
              <a:ext uri="{28A0092B-C50C-407E-A947-70E740481C1C}">
                <a14:useLocalDpi xmlns:a14="http://schemas.microsoft.com/office/drawing/2010/main" val="0"/>
              </a:ext>
            </a:extLst>
          </a:blip>
          <a:srcRect l="17007" t="64730" r="66875" b="18426"/>
          <a:stretch/>
        </p:blipFill>
        <p:spPr>
          <a:xfrm rot="15389306">
            <a:off x="936438" y="3797074"/>
            <a:ext cx="1301946" cy="2418865"/>
          </a:xfrm>
          <a:custGeom>
            <a:avLst/>
            <a:gdLst>
              <a:gd name="connsiteX0" fmla="*/ 110163 w 1339695"/>
              <a:gd name="connsiteY0" fmla="*/ 0 h 2488999"/>
              <a:gd name="connsiteX1" fmla="*/ 755503 w 1339695"/>
              <a:gd name="connsiteY1" fmla="*/ 207682 h 2488999"/>
              <a:gd name="connsiteX2" fmla="*/ 744476 w 1339695"/>
              <a:gd name="connsiteY2" fmla="*/ 236725 h 2488999"/>
              <a:gd name="connsiteX3" fmla="*/ 673705 w 1339695"/>
              <a:gd name="connsiteY3" fmla="*/ 687942 h 2488999"/>
              <a:gd name="connsiteX4" fmla="*/ 1246543 w 1339695"/>
              <a:gd name="connsiteY4" fmla="*/ 1858815 h 2488999"/>
              <a:gd name="connsiteX5" fmla="*/ 1339695 w 1339695"/>
              <a:gd name="connsiteY5" fmla="*/ 1925960 h 2488999"/>
              <a:gd name="connsiteX6" fmla="*/ 926681 w 1339695"/>
              <a:gd name="connsiteY6" fmla="*/ 2488999 h 2488999"/>
              <a:gd name="connsiteX7" fmla="*/ 110163 w 1339695"/>
              <a:gd name="connsiteY7" fmla="*/ 0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95" h="2488999">
                <a:moveTo>
                  <a:pt x="110163" y="0"/>
                </a:moveTo>
                <a:lnTo>
                  <a:pt x="755503" y="207682"/>
                </a:lnTo>
                <a:lnTo>
                  <a:pt x="744476" y="236725"/>
                </a:lnTo>
                <a:cubicBezTo>
                  <a:pt x="698482" y="379264"/>
                  <a:pt x="673705" y="530814"/>
                  <a:pt x="673705" y="687942"/>
                </a:cubicBezTo>
                <a:cubicBezTo>
                  <a:pt x="673705" y="1159327"/>
                  <a:pt x="896697" y="1580508"/>
                  <a:pt x="1246543" y="1858815"/>
                </a:cubicBezTo>
                <a:lnTo>
                  <a:pt x="1339695" y="1925960"/>
                </a:lnTo>
                <a:lnTo>
                  <a:pt x="926681" y="2488999"/>
                </a:lnTo>
                <a:cubicBezTo>
                  <a:pt x="138897" y="1922103"/>
                  <a:pt x="-190744" y="917256"/>
                  <a:pt x="110163" y="0"/>
                </a:cubicBezTo>
                <a:close/>
              </a:path>
            </a:pathLst>
          </a:custGeom>
        </p:spPr>
      </p:pic>
      <p:pic>
        <p:nvPicPr>
          <p:cNvPr id="10" name="Picture 9">
            <a:extLst>
              <a:ext uri="{FF2B5EF4-FFF2-40B4-BE49-F238E27FC236}">
                <a16:creationId xmlns:a16="http://schemas.microsoft.com/office/drawing/2014/main" id="{5D8D9AD6-30F4-8BAA-68D7-801BC80B19A6}"/>
              </a:ext>
            </a:extLst>
          </p:cNvPr>
          <p:cNvPicPr>
            <a:picLocks noChangeAspect="1"/>
          </p:cNvPicPr>
          <p:nvPr/>
        </p:nvPicPr>
        <p:blipFill>
          <a:blip r:embed="rId10">
            <a:extLst>
              <a:ext uri="{28A0092B-C50C-407E-A947-70E740481C1C}">
                <a14:useLocalDpi xmlns:a14="http://schemas.microsoft.com/office/drawing/2010/main" val="0"/>
              </a:ext>
            </a:extLst>
          </a:blip>
          <a:srcRect l="23534" t="27070" r="55663" b="47472"/>
          <a:stretch>
            <a:fillRect/>
          </a:stretch>
        </p:blipFill>
        <p:spPr>
          <a:xfrm rot="15389306">
            <a:off x="-1959019" y="1998013"/>
            <a:ext cx="2077438" cy="1696771"/>
          </a:xfrm>
          <a:custGeom>
            <a:avLst/>
            <a:gdLst>
              <a:gd name="connsiteX0" fmla="*/ 0 w 2137673"/>
              <a:gd name="connsiteY0" fmla="*/ 0 h 1745968"/>
              <a:gd name="connsiteX1" fmla="*/ 2137673 w 2137673"/>
              <a:gd name="connsiteY1" fmla="*/ 1538287 h 1745968"/>
              <a:gd name="connsiteX2" fmla="*/ 1492333 w 2137673"/>
              <a:gd name="connsiteY2" fmla="*/ 1745968 h 1745968"/>
              <a:gd name="connsiteX3" fmla="*/ 1450428 w 2137673"/>
              <a:gd name="connsiteY3" fmla="*/ 1635603 h 1745968"/>
              <a:gd name="connsiteX4" fmla="*/ 0 w 2137673"/>
              <a:gd name="connsiteY4" fmla="*/ 708865 h 174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673" h="1745968">
                <a:moveTo>
                  <a:pt x="0" y="0"/>
                </a:moveTo>
                <a:cubicBezTo>
                  <a:pt x="973756" y="0"/>
                  <a:pt x="1836767" y="621029"/>
                  <a:pt x="2137673" y="1538287"/>
                </a:cubicBezTo>
                <a:lnTo>
                  <a:pt x="1492333" y="1745968"/>
                </a:lnTo>
                <a:lnTo>
                  <a:pt x="1450428" y="1635603"/>
                </a:lnTo>
                <a:cubicBezTo>
                  <a:pt x="1211462" y="1090998"/>
                  <a:pt x="652027" y="708865"/>
                  <a:pt x="0" y="708865"/>
                </a:cubicBezTo>
                <a:close/>
              </a:path>
            </a:pathLst>
          </a:custGeom>
        </p:spPr>
      </p:pic>
      <p:pic>
        <p:nvPicPr>
          <p:cNvPr id="11" name="Picture 10">
            <a:extLst>
              <a:ext uri="{FF2B5EF4-FFF2-40B4-BE49-F238E27FC236}">
                <a16:creationId xmlns:a16="http://schemas.microsoft.com/office/drawing/2014/main" id="{3B2A53B5-3287-A058-429E-613C8CECC344}"/>
              </a:ext>
            </a:extLst>
          </p:cNvPr>
          <p:cNvPicPr>
            <a:picLocks noChangeAspect="1"/>
          </p:cNvPicPr>
          <p:nvPr/>
        </p:nvPicPr>
        <p:blipFill>
          <a:blip r:embed="rId11">
            <a:extLst>
              <a:ext uri="{28A0092B-C50C-407E-A947-70E740481C1C}">
                <a14:useLocalDpi xmlns:a14="http://schemas.microsoft.com/office/drawing/2010/main" val="0"/>
              </a:ext>
            </a:extLst>
          </a:blip>
          <a:srcRect l="15431" t="9142" r="53730" b="14465"/>
          <a:stretch>
            <a:fillRect/>
          </a:stretch>
        </p:blipFill>
        <p:spPr>
          <a:xfrm rot="15389306">
            <a:off x="189833" y="690004"/>
            <a:ext cx="1301945" cy="2418865"/>
          </a:xfrm>
          <a:custGeom>
            <a:avLst/>
            <a:gdLst>
              <a:gd name="connsiteX0" fmla="*/ 1229532 w 1339694"/>
              <a:gd name="connsiteY0" fmla="*/ 0 h 2488999"/>
              <a:gd name="connsiteX1" fmla="*/ 413014 w 1339694"/>
              <a:gd name="connsiteY1" fmla="*/ 2488999 h 2488999"/>
              <a:gd name="connsiteX2" fmla="*/ 0 w 1339694"/>
              <a:gd name="connsiteY2" fmla="*/ 1925960 h 2488999"/>
              <a:gd name="connsiteX3" fmla="*/ 93153 w 1339694"/>
              <a:gd name="connsiteY3" fmla="*/ 1858815 h 2488999"/>
              <a:gd name="connsiteX4" fmla="*/ 665990 w 1339694"/>
              <a:gd name="connsiteY4" fmla="*/ 687942 h 2488999"/>
              <a:gd name="connsiteX5" fmla="*/ 595221 w 1339694"/>
              <a:gd name="connsiteY5" fmla="*/ 236725 h 2488999"/>
              <a:gd name="connsiteX6" fmla="*/ 584193 w 1339694"/>
              <a:gd name="connsiteY6" fmla="*/ 207682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694" h="2488999">
                <a:moveTo>
                  <a:pt x="1229532" y="0"/>
                </a:moveTo>
                <a:cubicBezTo>
                  <a:pt x="1530438" y="917257"/>
                  <a:pt x="1200798" y="1922103"/>
                  <a:pt x="413014" y="2488999"/>
                </a:cubicBezTo>
                <a:lnTo>
                  <a:pt x="0" y="1925960"/>
                </a:lnTo>
                <a:lnTo>
                  <a:pt x="93153" y="1858815"/>
                </a:lnTo>
                <a:cubicBezTo>
                  <a:pt x="443000" y="1580508"/>
                  <a:pt x="665990" y="1159327"/>
                  <a:pt x="665990" y="687942"/>
                </a:cubicBezTo>
                <a:cubicBezTo>
                  <a:pt x="665990" y="530814"/>
                  <a:pt x="641213" y="379264"/>
                  <a:pt x="595221" y="236725"/>
                </a:cubicBezTo>
                <a:lnTo>
                  <a:pt x="584193" y="207682"/>
                </a:lnTo>
                <a:close/>
              </a:path>
            </a:pathLst>
          </a:custGeom>
        </p:spPr>
      </p:pic>
      <p:sp>
        <p:nvSpPr>
          <p:cNvPr id="12" name="TextBox 11">
            <a:extLst>
              <a:ext uri="{FF2B5EF4-FFF2-40B4-BE49-F238E27FC236}">
                <a16:creationId xmlns:a16="http://schemas.microsoft.com/office/drawing/2014/main" id="{C00D105E-26F1-A035-824C-C7C546BFF259}"/>
              </a:ext>
            </a:extLst>
          </p:cNvPr>
          <p:cNvSpPr txBox="1"/>
          <p:nvPr/>
        </p:nvSpPr>
        <p:spPr>
          <a:xfrm>
            <a:off x="4118209" y="2752130"/>
            <a:ext cx="6517794" cy="2585323"/>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BankGothic Lt BT" panose="020B0607020203060204" pitchFamily="34" charset="0"/>
              </a:rPr>
              <a:t>Cybercrime</a:t>
            </a:r>
            <a:r>
              <a:rPr lang="en-US" dirty="0">
                <a:latin typeface="BankGothic Lt BT" panose="020B0607020203060204" pitchFamily="34" charset="0"/>
              </a:rPr>
              <a:t> is a pervasive threat in today's digital age, encompassing a wide range of malicious activities that target individuals, businesses, and governments.</a:t>
            </a:r>
          </a:p>
          <a:p>
            <a:endParaRPr lang="en-US" dirty="0">
              <a:latin typeface="BankGothic Lt BT" panose="020B0607020203060204" pitchFamily="34" charset="0"/>
            </a:endParaRPr>
          </a:p>
          <a:p>
            <a:pPr marL="285750" indent="-285750">
              <a:buFont typeface="Wingdings" panose="05000000000000000000" pitchFamily="2" charset="2"/>
              <a:buChar char="Ø"/>
            </a:pPr>
            <a:r>
              <a:rPr lang="en-US" dirty="0">
                <a:latin typeface="BankGothic Lt BT" panose="020B0607020203060204" pitchFamily="34" charset="0"/>
              </a:rPr>
              <a:t> From phishing scams to ransomware attacks, cybercriminals employ sophisticated techniques to exploit vulnerabilities and steal valuable data.</a:t>
            </a:r>
          </a:p>
        </p:txBody>
      </p:sp>
      <p:pic>
        <p:nvPicPr>
          <p:cNvPr id="2" name="Picture 1">
            <a:extLst>
              <a:ext uri="{FF2B5EF4-FFF2-40B4-BE49-F238E27FC236}">
                <a16:creationId xmlns:a16="http://schemas.microsoft.com/office/drawing/2014/main" id="{CE6E4BC0-1107-5DA8-6F3D-05FECDCF5B8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597050" y="5033599"/>
            <a:ext cx="2082501" cy="2945546"/>
          </a:xfrm>
          <a:prstGeom prst="rect">
            <a:avLst/>
          </a:prstGeom>
        </p:spPr>
      </p:pic>
      <p:pic>
        <p:nvPicPr>
          <p:cNvPr id="4" name="Picture 3">
            <a:extLst>
              <a:ext uri="{FF2B5EF4-FFF2-40B4-BE49-F238E27FC236}">
                <a16:creationId xmlns:a16="http://schemas.microsoft.com/office/drawing/2014/main" id="{A3F4AA50-6BBF-7EF9-BADD-399C0EBFB3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32871" y="7738349"/>
            <a:ext cx="7119609" cy="5339706"/>
          </a:xfrm>
          <a:prstGeom prst="rect">
            <a:avLst/>
          </a:prstGeom>
        </p:spPr>
      </p:pic>
    </p:spTree>
    <p:extLst>
      <p:ext uri="{BB962C8B-B14F-4D97-AF65-F5344CB8AC3E}">
        <p14:creationId xmlns:p14="http://schemas.microsoft.com/office/powerpoint/2010/main" val="20070078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C295337-8743-073D-94C5-6A25CD79F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616" y="2013902"/>
            <a:ext cx="7119609" cy="4686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D523DA9A-ACDC-BCAE-AB13-AE8C2034EC61}"/>
              </a:ext>
            </a:extLst>
          </p:cNvPr>
          <p:cNvSpPr txBox="1"/>
          <p:nvPr/>
        </p:nvSpPr>
        <p:spPr>
          <a:xfrm>
            <a:off x="2767685" y="346626"/>
            <a:ext cx="9999472" cy="769441"/>
          </a:xfrm>
          <a:prstGeom prst="rect">
            <a:avLst/>
          </a:prstGeom>
          <a:noFill/>
        </p:spPr>
        <p:txBody>
          <a:bodyPr wrap="square" rtlCol="0">
            <a:spAutoFit/>
          </a:bodyPr>
          <a:lstStyle/>
          <a:p>
            <a:r>
              <a:rPr lang="en-US" sz="4400" dirty="0">
                <a:latin typeface="BankGothic Md BT" panose="020B0807020203060204" pitchFamily="34" charset="0"/>
              </a:rPr>
              <a:t>CYBER CRIMES IN INDIA</a:t>
            </a:r>
          </a:p>
        </p:txBody>
      </p:sp>
      <p:sp>
        <p:nvSpPr>
          <p:cNvPr id="8" name="AutoShape 2" descr="Source icon">
            <a:hlinkClick r:id="rId3"/>
            <a:extLst>
              <a:ext uri="{FF2B5EF4-FFF2-40B4-BE49-F238E27FC236}">
                <a16:creationId xmlns:a16="http://schemas.microsoft.com/office/drawing/2014/main" id="{BBCF3674-C9C5-B744-884A-D5E0BE41E61E}"/>
              </a:ext>
            </a:extLst>
          </p:cNvPr>
          <p:cNvSpPr>
            <a:spLocks noChangeAspect="1" noChangeArrowheads="1"/>
          </p:cNvSpPr>
          <p:nvPr/>
        </p:nvSpPr>
        <p:spPr bwMode="auto">
          <a:xfrm>
            <a:off x="1270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1822112-2DFB-A83B-2037-A526A9DC2878}"/>
              </a:ext>
            </a:extLst>
          </p:cNvPr>
          <p:cNvPicPr>
            <a:picLocks noChangeAspect="1"/>
          </p:cNvPicPr>
          <p:nvPr/>
        </p:nvPicPr>
        <p:blipFill>
          <a:blip r:embed="rId4">
            <a:extLst>
              <a:ext uri="{28A0092B-C50C-407E-A947-70E740481C1C}">
                <a14:useLocalDpi xmlns:a14="http://schemas.microsoft.com/office/drawing/2010/main" val="0"/>
              </a:ext>
            </a:extLst>
          </a:blip>
          <a:srcRect l="37364" t="11313" r="39050" b="71481"/>
          <a:stretch>
            <a:fillRect/>
          </a:stretch>
        </p:blipFill>
        <p:spPr>
          <a:xfrm rot="17700265">
            <a:off x="-1975654" y="2691353"/>
            <a:ext cx="2515079" cy="1130259"/>
          </a:xfrm>
          <a:custGeom>
            <a:avLst/>
            <a:gdLst>
              <a:gd name="connsiteX0" fmla="*/ 2588005 w 2588005"/>
              <a:gd name="connsiteY0" fmla="*/ 213501 h 1163031"/>
              <a:gd name="connsiteX1" fmla="*/ 2287760 w 2588005"/>
              <a:gd name="connsiteY1" fmla="*/ 855640 h 1163031"/>
              <a:gd name="connsiteX2" fmla="*/ 581336 w 2588005"/>
              <a:gd name="connsiteY2" fmla="*/ 1080805 h 1163031"/>
              <a:gd name="connsiteX3" fmla="*/ 496628 w 2588005"/>
              <a:gd name="connsiteY3" fmla="*/ 1163031 h 1163031"/>
              <a:gd name="connsiteX4" fmla="*/ 0 w 2588005"/>
              <a:gd name="connsiteY4" fmla="*/ 701561 h 1163031"/>
              <a:gd name="connsiteX5" fmla="*/ 2588005 w 2588005"/>
              <a:gd name="connsiteY5" fmla="*/ 213501 h 1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005" h="1163031">
                <a:moveTo>
                  <a:pt x="2588005" y="213501"/>
                </a:moveTo>
                <a:lnTo>
                  <a:pt x="2287760" y="855640"/>
                </a:lnTo>
                <a:cubicBezTo>
                  <a:pt x="1697110" y="579470"/>
                  <a:pt x="1028479" y="688680"/>
                  <a:pt x="581336" y="1080805"/>
                </a:cubicBezTo>
                <a:lnTo>
                  <a:pt x="496628" y="1163031"/>
                </a:lnTo>
                <a:lnTo>
                  <a:pt x="0" y="701561"/>
                </a:lnTo>
                <a:cubicBezTo>
                  <a:pt x="661093" y="-1903"/>
                  <a:pt x="1705911" y="-198939"/>
                  <a:pt x="2588005" y="213501"/>
                </a:cubicBezTo>
                <a:close/>
              </a:path>
            </a:pathLst>
          </a:custGeom>
        </p:spPr>
      </p:pic>
      <p:pic>
        <p:nvPicPr>
          <p:cNvPr id="6" name="Picture 5">
            <a:extLst>
              <a:ext uri="{FF2B5EF4-FFF2-40B4-BE49-F238E27FC236}">
                <a16:creationId xmlns:a16="http://schemas.microsoft.com/office/drawing/2014/main" id="{835FA5B7-A2B7-0EF4-50B3-59FFCD8F0998}"/>
              </a:ext>
            </a:extLst>
          </p:cNvPr>
          <p:cNvPicPr>
            <a:picLocks noChangeAspect="1"/>
          </p:cNvPicPr>
          <p:nvPr/>
        </p:nvPicPr>
        <p:blipFill rotWithShape="1">
          <a:blip r:embed="rId5">
            <a:extLst>
              <a:ext uri="{28A0092B-C50C-407E-A947-70E740481C1C}">
                <a14:useLocalDpi xmlns:a14="http://schemas.microsoft.com/office/drawing/2010/main" val="0"/>
              </a:ext>
            </a:extLst>
          </a:blip>
          <a:srcRect l="51354" t="44923" r="29007" b="48047"/>
          <a:stretch/>
        </p:blipFill>
        <p:spPr>
          <a:xfrm rot="18921746">
            <a:off x="827361" y="4576938"/>
            <a:ext cx="2553119" cy="1061951"/>
          </a:xfrm>
          <a:custGeom>
            <a:avLst/>
            <a:gdLst>
              <a:gd name="connsiteX0" fmla="*/ 470876 w 2627146"/>
              <a:gd name="connsiteY0" fmla="*/ 0 h 1092742"/>
              <a:gd name="connsiteX1" fmla="*/ 496584 w 2627146"/>
              <a:gd name="connsiteY1" fmla="*/ 23087 h 1092742"/>
              <a:gd name="connsiteX2" fmla="*/ 1343922 w 2627146"/>
              <a:gd name="connsiteY2" fmla="*/ 374893 h 1092742"/>
              <a:gd name="connsiteX3" fmla="*/ 2246705 w 2627146"/>
              <a:gd name="connsiteY3" fmla="*/ 211389 h 1092742"/>
              <a:gd name="connsiteX4" fmla="*/ 2276734 w 2627146"/>
              <a:gd name="connsiteY4" fmla="*/ 194299 h 1092742"/>
              <a:gd name="connsiteX5" fmla="*/ 2627146 w 2627146"/>
              <a:gd name="connsiteY5" fmla="*/ 798290 h 1092742"/>
              <a:gd name="connsiteX6" fmla="*/ 0 w 2627146"/>
              <a:gd name="connsiteY6" fmla="*/ 515625 h 109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146" h="1092742">
                <a:moveTo>
                  <a:pt x="470876" y="0"/>
                </a:moveTo>
                <a:lnTo>
                  <a:pt x="496584" y="23087"/>
                </a:lnTo>
                <a:cubicBezTo>
                  <a:pt x="728872" y="212633"/>
                  <a:pt x="1019780" y="340017"/>
                  <a:pt x="1343922" y="374893"/>
                </a:cubicBezTo>
                <a:cubicBezTo>
                  <a:pt x="1668064" y="409768"/>
                  <a:pt x="1979412" y="347183"/>
                  <a:pt x="2246705" y="211389"/>
                </a:cubicBezTo>
                <a:lnTo>
                  <a:pt x="2276734" y="194299"/>
                </a:lnTo>
                <a:lnTo>
                  <a:pt x="2627146" y="798290"/>
                </a:lnTo>
                <a:cubicBezTo>
                  <a:pt x="1783239" y="1277659"/>
                  <a:pt x="722619" y="1163542"/>
                  <a:pt x="0" y="515625"/>
                </a:cubicBezTo>
                <a:close/>
              </a:path>
            </a:pathLst>
          </a:custGeom>
        </p:spPr>
      </p:pic>
      <p:pic>
        <p:nvPicPr>
          <p:cNvPr id="12" name="Picture 11">
            <a:extLst>
              <a:ext uri="{FF2B5EF4-FFF2-40B4-BE49-F238E27FC236}">
                <a16:creationId xmlns:a16="http://schemas.microsoft.com/office/drawing/2014/main" id="{5D48EFE8-B96E-1B96-6A68-592B6BAF7258}"/>
              </a:ext>
            </a:extLst>
          </p:cNvPr>
          <p:cNvPicPr>
            <a:picLocks noChangeAspect="1"/>
          </p:cNvPicPr>
          <p:nvPr/>
        </p:nvPicPr>
        <p:blipFill rotWithShape="1">
          <a:blip r:embed="rId6">
            <a:extLst>
              <a:ext uri="{28A0092B-C50C-407E-A947-70E740481C1C}">
                <a14:useLocalDpi xmlns:a14="http://schemas.microsoft.com/office/drawing/2010/main" val="0"/>
              </a:ext>
            </a:extLst>
          </a:blip>
          <a:srcRect l="17007" t="64730" r="66875" b="18426"/>
          <a:stretch/>
        </p:blipFill>
        <p:spPr>
          <a:xfrm rot="19290209">
            <a:off x="-598882" y="4052516"/>
            <a:ext cx="1301946" cy="2418865"/>
          </a:xfrm>
          <a:custGeom>
            <a:avLst/>
            <a:gdLst>
              <a:gd name="connsiteX0" fmla="*/ 110163 w 1339695"/>
              <a:gd name="connsiteY0" fmla="*/ 0 h 2488999"/>
              <a:gd name="connsiteX1" fmla="*/ 755503 w 1339695"/>
              <a:gd name="connsiteY1" fmla="*/ 207682 h 2488999"/>
              <a:gd name="connsiteX2" fmla="*/ 744476 w 1339695"/>
              <a:gd name="connsiteY2" fmla="*/ 236725 h 2488999"/>
              <a:gd name="connsiteX3" fmla="*/ 673705 w 1339695"/>
              <a:gd name="connsiteY3" fmla="*/ 687942 h 2488999"/>
              <a:gd name="connsiteX4" fmla="*/ 1246543 w 1339695"/>
              <a:gd name="connsiteY4" fmla="*/ 1858815 h 2488999"/>
              <a:gd name="connsiteX5" fmla="*/ 1339695 w 1339695"/>
              <a:gd name="connsiteY5" fmla="*/ 1925960 h 2488999"/>
              <a:gd name="connsiteX6" fmla="*/ 926681 w 1339695"/>
              <a:gd name="connsiteY6" fmla="*/ 2488999 h 2488999"/>
              <a:gd name="connsiteX7" fmla="*/ 110163 w 1339695"/>
              <a:gd name="connsiteY7" fmla="*/ 0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95" h="2488999">
                <a:moveTo>
                  <a:pt x="110163" y="0"/>
                </a:moveTo>
                <a:lnTo>
                  <a:pt x="755503" y="207682"/>
                </a:lnTo>
                <a:lnTo>
                  <a:pt x="744476" y="236725"/>
                </a:lnTo>
                <a:cubicBezTo>
                  <a:pt x="698482" y="379264"/>
                  <a:pt x="673705" y="530814"/>
                  <a:pt x="673705" y="687942"/>
                </a:cubicBezTo>
                <a:cubicBezTo>
                  <a:pt x="673705" y="1159327"/>
                  <a:pt x="896697" y="1580508"/>
                  <a:pt x="1246543" y="1858815"/>
                </a:cubicBezTo>
                <a:lnTo>
                  <a:pt x="1339695" y="1925960"/>
                </a:lnTo>
                <a:lnTo>
                  <a:pt x="926681" y="2488999"/>
                </a:lnTo>
                <a:cubicBezTo>
                  <a:pt x="138897" y="1922103"/>
                  <a:pt x="-190744" y="917256"/>
                  <a:pt x="110163" y="0"/>
                </a:cubicBezTo>
                <a:close/>
              </a:path>
            </a:pathLst>
          </a:custGeom>
        </p:spPr>
      </p:pic>
      <p:pic>
        <p:nvPicPr>
          <p:cNvPr id="13" name="Picture 12">
            <a:extLst>
              <a:ext uri="{FF2B5EF4-FFF2-40B4-BE49-F238E27FC236}">
                <a16:creationId xmlns:a16="http://schemas.microsoft.com/office/drawing/2014/main" id="{B529B37A-2988-77B2-1A3A-1559199EE9E8}"/>
              </a:ext>
            </a:extLst>
          </p:cNvPr>
          <p:cNvPicPr>
            <a:picLocks noChangeAspect="1"/>
          </p:cNvPicPr>
          <p:nvPr/>
        </p:nvPicPr>
        <p:blipFill>
          <a:blip r:embed="rId7">
            <a:extLst>
              <a:ext uri="{28A0092B-C50C-407E-A947-70E740481C1C}">
                <a14:useLocalDpi xmlns:a14="http://schemas.microsoft.com/office/drawing/2010/main" val="0"/>
              </a:ext>
            </a:extLst>
          </a:blip>
          <a:srcRect l="23534" t="27070" r="55663" b="47472"/>
          <a:stretch>
            <a:fillRect/>
          </a:stretch>
        </p:blipFill>
        <p:spPr>
          <a:xfrm rot="19290209">
            <a:off x="-26386" y="1132441"/>
            <a:ext cx="2077438" cy="1696771"/>
          </a:xfrm>
          <a:custGeom>
            <a:avLst/>
            <a:gdLst>
              <a:gd name="connsiteX0" fmla="*/ 0 w 2137673"/>
              <a:gd name="connsiteY0" fmla="*/ 0 h 1745968"/>
              <a:gd name="connsiteX1" fmla="*/ 2137673 w 2137673"/>
              <a:gd name="connsiteY1" fmla="*/ 1538287 h 1745968"/>
              <a:gd name="connsiteX2" fmla="*/ 1492333 w 2137673"/>
              <a:gd name="connsiteY2" fmla="*/ 1745968 h 1745968"/>
              <a:gd name="connsiteX3" fmla="*/ 1450428 w 2137673"/>
              <a:gd name="connsiteY3" fmla="*/ 1635603 h 1745968"/>
              <a:gd name="connsiteX4" fmla="*/ 0 w 2137673"/>
              <a:gd name="connsiteY4" fmla="*/ 708865 h 174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673" h="1745968">
                <a:moveTo>
                  <a:pt x="0" y="0"/>
                </a:moveTo>
                <a:cubicBezTo>
                  <a:pt x="973756" y="0"/>
                  <a:pt x="1836767" y="621029"/>
                  <a:pt x="2137673" y="1538287"/>
                </a:cubicBezTo>
                <a:lnTo>
                  <a:pt x="1492333" y="1745968"/>
                </a:lnTo>
                <a:lnTo>
                  <a:pt x="1450428" y="1635603"/>
                </a:lnTo>
                <a:cubicBezTo>
                  <a:pt x="1211462" y="1090998"/>
                  <a:pt x="652027" y="708865"/>
                  <a:pt x="0" y="708865"/>
                </a:cubicBezTo>
                <a:close/>
              </a:path>
            </a:pathLst>
          </a:custGeom>
        </p:spPr>
      </p:pic>
      <p:pic>
        <p:nvPicPr>
          <p:cNvPr id="14" name="Picture 13">
            <a:extLst>
              <a:ext uri="{FF2B5EF4-FFF2-40B4-BE49-F238E27FC236}">
                <a16:creationId xmlns:a16="http://schemas.microsoft.com/office/drawing/2014/main" id="{32C85FF1-4AA6-5339-92A0-F00C8254EA02}"/>
              </a:ext>
            </a:extLst>
          </p:cNvPr>
          <p:cNvPicPr>
            <a:picLocks noChangeAspect="1"/>
          </p:cNvPicPr>
          <p:nvPr/>
        </p:nvPicPr>
        <p:blipFill>
          <a:blip r:embed="rId8">
            <a:extLst>
              <a:ext uri="{28A0092B-C50C-407E-A947-70E740481C1C}">
                <a14:useLocalDpi xmlns:a14="http://schemas.microsoft.com/office/drawing/2010/main" val="0"/>
              </a:ext>
            </a:extLst>
          </a:blip>
          <a:srcRect l="15431" t="9142" r="53730" b="14465"/>
          <a:stretch>
            <a:fillRect/>
          </a:stretch>
        </p:blipFill>
        <p:spPr>
          <a:xfrm rot="19290209">
            <a:off x="2294331" y="1843915"/>
            <a:ext cx="1301945" cy="2418865"/>
          </a:xfrm>
          <a:custGeom>
            <a:avLst/>
            <a:gdLst>
              <a:gd name="connsiteX0" fmla="*/ 1229532 w 1339694"/>
              <a:gd name="connsiteY0" fmla="*/ 0 h 2488999"/>
              <a:gd name="connsiteX1" fmla="*/ 413014 w 1339694"/>
              <a:gd name="connsiteY1" fmla="*/ 2488999 h 2488999"/>
              <a:gd name="connsiteX2" fmla="*/ 0 w 1339694"/>
              <a:gd name="connsiteY2" fmla="*/ 1925960 h 2488999"/>
              <a:gd name="connsiteX3" fmla="*/ 93153 w 1339694"/>
              <a:gd name="connsiteY3" fmla="*/ 1858815 h 2488999"/>
              <a:gd name="connsiteX4" fmla="*/ 665990 w 1339694"/>
              <a:gd name="connsiteY4" fmla="*/ 687942 h 2488999"/>
              <a:gd name="connsiteX5" fmla="*/ 595221 w 1339694"/>
              <a:gd name="connsiteY5" fmla="*/ 236725 h 2488999"/>
              <a:gd name="connsiteX6" fmla="*/ 584193 w 1339694"/>
              <a:gd name="connsiteY6" fmla="*/ 207682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694" h="2488999">
                <a:moveTo>
                  <a:pt x="1229532" y="0"/>
                </a:moveTo>
                <a:cubicBezTo>
                  <a:pt x="1530438" y="917257"/>
                  <a:pt x="1200798" y="1922103"/>
                  <a:pt x="413014" y="2488999"/>
                </a:cubicBezTo>
                <a:lnTo>
                  <a:pt x="0" y="1925960"/>
                </a:lnTo>
                <a:lnTo>
                  <a:pt x="93153" y="1858815"/>
                </a:lnTo>
                <a:cubicBezTo>
                  <a:pt x="443000" y="1580508"/>
                  <a:pt x="665990" y="1159327"/>
                  <a:pt x="665990" y="687942"/>
                </a:cubicBezTo>
                <a:cubicBezTo>
                  <a:pt x="665990" y="530814"/>
                  <a:pt x="641213" y="379264"/>
                  <a:pt x="595221" y="236725"/>
                </a:cubicBezTo>
                <a:lnTo>
                  <a:pt x="584193" y="207682"/>
                </a:lnTo>
                <a:close/>
              </a:path>
            </a:pathLst>
          </a:custGeom>
        </p:spPr>
      </p:pic>
      <p:sp>
        <p:nvSpPr>
          <p:cNvPr id="17" name="Rectangle 1">
            <a:extLst>
              <a:ext uri="{FF2B5EF4-FFF2-40B4-BE49-F238E27FC236}">
                <a16:creationId xmlns:a16="http://schemas.microsoft.com/office/drawing/2014/main" id="{27EDBCAF-A6F8-1E57-1484-C8B05BFE2649}"/>
              </a:ext>
            </a:extLst>
          </p:cNvPr>
          <p:cNvSpPr>
            <a:spLocks noChangeArrowheads="1"/>
          </p:cNvSpPr>
          <p:nvPr/>
        </p:nvSpPr>
        <p:spPr bwMode="auto">
          <a:xfrm>
            <a:off x="3779861" y="1241819"/>
            <a:ext cx="7782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latin typeface="BankGothic Lt BT" panose="020B0607020203060204" pitchFamily="34" charset="0"/>
              </a:rPr>
              <a:t>Cybercrime in India has been a growing concern in recent years, with a significant increase in reported cases.</a:t>
            </a:r>
            <a:endParaRPr kumimoji="0" lang="en-US" altLang="en-US" sz="1800" b="0" i="0" u="none" strike="noStrike" cap="none" normalizeH="0" baseline="0" dirty="0">
              <a:ln>
                <a:noFill/>
              </a:ln>
              <a:effectLst/>
              <a:latin typeface="BankGothic Lt BT" panose="020B0607020203060204" pitchFamily="34" charset="0"/>
            </a:endParaRPr>
          </a:p>
        </p:txBody>
      </p:sp>
      <p:pic>
        <p:nvPicPr>
          <p:cNvPr id="2" name="Picture 1">
            <a:extLst>
              <a:ext uri="{FF2B5EF4-FFF2-40B4-BE49-F238E27FC236}">
                <a16:creationId xmlns:a16="http://schemas.microsoft.com/office/drawing/2014/main" id="{3B923998-D15F-1477-C67A-A1D137A6437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597050" y="5033599"/>
            <a:ext cx="2082501" cy="2945546"/>
          </a:xfrm>
          <a:prstGeom prst="rect">
            <a:avLst/>
          </a:prstGeom>
        </p:spPr>
      </p:pic>
      <p:pic>
        <p:nvPicPr>
          <p:cNvPr id="16" name="Picture 15">
            <a:extLst>
              <a:ext uri="{FF2B5EF4-FFF2-40B4-BE49-F238E27FC236}">
                <a16:creationId xmlns:a16="http://schemas.microsoft.com/office/drawing/2014/main" id="{35E5CFAF-E8E4-FE31-F051-D723616218F9}"/>
              </a:ext>
            </a:extLst>
          </p:cNvPr>
          <p:cNvPicPr>
            <a:picLocks noChangeAspect="1"/>
          </p:cNvPicPr>
          <p:nvPr/>
        </p:nvPicPr>
        <p:blipFill>
          <a:blip r:embed="rId11">
            <a:alphaModFix amt="67000"/>
            <a:extLst>
              <a:ext uri="{BEBA8EAE-BF5A-486C-A8C5-ECC9F3942E4B}">
                <a14:imgProps xmlns:a14="http://schemas.microsoft.com/office/drawing/2010/main">
                  <a14:imgLayer r:embed="rId12">
                    <a14:imgEffect>
                      <a14:backgroundRemoval t="10000" b="90000" l="10000" r="90000">
                        <a14:foregroundMark x1="18715" y1="37238" x2="18715" y2="37238"/>
                        <a14:foregroundMark x1="41210" y1="27305" x2="41210" y2="27305"/>
                        <a14:foregroundMark x1="76055" y1="36748" x2="76055" y2="36748"/>
                        <a14:foregroundMark x1="81727" y1="55947" x2="81727" y2="55947"/>
                        <a14:foregroundMark x1="18715" y1="55947" x2="18715" y2="55947"/>
                        <a14:foregroundMark x1="48708" y1="51091" x2="48708" y2="51091"/>
                        <a14:foregroundMark x1="56396" y1="48775" x2="56396" y2="48775"/>
                        <a14:foregroundMark x1="49338" y1="26771" x2="49338" y2="26771"/>
                        <a14:foregroundMark x1="78450" y1="50379" x2="78450" y2="50379"/>
                      </a14:backgroundRemoval>
                    </a14:imgEffect>
                  </a14:imgLayer>
                </a14:imgProps>
              </a:ext>
              <a:ext uri="{28A0092B-C50C-407E-A947-70E740481C1C}">
                <a14:useLocalDpi xmlns:a14="http://schemas.microsoft.com/office/drawing/2010/main" val="0"/>
              </a:ext>
            </a:extLst>
          </a:blip>
          <a:stretch>
            <a:fillRect/>
          </a:stretch>
        </p:blipFill>
        <p:spPr>
          <a:xfrm>
            <a:off x="-107149" y="5077336"/>
            <a:ext cx="6765299" cy="9570319"/>
          </a:xfrm>
          <a:prstGeom prst="rect">
            <a:avLst/>
          </a:prstGeom>
        </p:spPr>
      </p:pic>
    </p:spTree>
    <p:extLst>
      <p:ext uri="{BB962C8B-B14F-4D97-AF65-F5344CB8AC3E}">
        <p14:creationId xmlns:p14="http://schemas.microsoft.com/office/powerpoint/2010/main" val="655779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7BD87EA-0777-9416-5EF1-D39699EB4992}"/>
              </a:ext>
            </a:extLst>
          </p:cNvPr>
          <p:cNvGrpSpPr/>
          <p:nvPr/>
        </p:nvGrpSpPr>
        <p:grpSpPr>
          <a:xfrm>
            <a:off x="1576824" y="-4617128"/>
            <a:ext cx="10199562" cy="15640463"/>
            <a:chOff x="1776538" y="-4632843"/>
            <a:chExt cx="10199562" cy="15640463"/>
          </a:xfrm>
        </p:grpSpPr>
        <p:pic>
          <p:nvPicPr>
            <p:cNvPr id="12" name="Picture 11">
              <a:extLst>
                <a:ext uri="{FF2B5EF4-FFF2-40B4-BE49-F238E27FC236}">
                  <a16:creationId xmlns:a16="http://schemas.microsoft.com/office/drawing/2014/main" id="{ECF0025A-F640-4A7B-4D22-0B7B00169994}"/>
                </a:ext>
              </a:extLst>
            </p:cNvPr>
            <p:cNvPicPr>
              <a:picLocks noChangeAspect="1"/>
            </p:cNvPicPr>
            <p:nvPr/>
          </p:nvPicPr>
          <p:blipFill>
            <a:blip r:embed="rId2">
              <a:alphaModFix amt="67000"/>
              <a:extLst>
                <a:ext uri="{BEBA8EAE-BF5A-486C-A8C5-ECC9F3942E4B}">
                  <a14:imgProps xmlns:a14="http://schemas.microsoft.com/office/drawing/2010/main">
                    <a14:imgLayer r:embed="rId3">
                      <a14:imgEffect>
                        <a14:backgroundRemoval t="9978" b="96837" l="9956" r="92943">
                          <a14:foregroundMark x1="69124" y1="80178" x2="69124" y2="80178"/>
                          <a14:foregroundMark x1="66478" y1="74833" x2="66478" y2="74833"/>
                          <a14:foregroundMark x1="68368" y1="90557" x2="68368" y2="90557"/>
                          <a14:foregroundMark x1="82987" y1="86860" x2="82987" y2="86860"/>
                          <a14:foregroundMark x1="64146" y1="77416" x2="64146" y2="77416"/>
                          <a14:foregroundMark x1="81159" y1="83697" x2="81159" y2="83697"/>
                          <a14:foregroundMark x1="73031" y1="79465" x2="73031" y2="79465"/>
                          <a14:foregroundMark x1="78324" y1="93497" x2="78324" y2="93497"/>
                          <a14:foregroundMark x1="76749" y1="95546" x2="76749" y2="95546"/>
                          <a14:foregroundMark x1="74606" y1="92962" x2="74606" y2="92962"/>
                          <a14:foregroundMark x1="74354" y1="88686" x2="74354" y2="88686"/>
                          <a14:foregroundMark x1="74606" y1="80000" x2="74606" y2="80000"/>
                          <a14:foregroundMark x1="87209" y1="77016" x2="87209" y2="77016"/>
                          <a14:foregroundMark x1="92943" y1="77595" x2="92943" y2="77595"/>
                          <a14:foregroundMark x1="85885" y1="81292" x2="85885" y2="81292"/>
                          <a14:foregroundMark x1="77001" y1="80757" x2="77001" y2="80757"/>
                          <a14:foregroundMark x1="79080" y1="96837" x2="79080" y2="96837"/>
                          <a14:foregroundMark x1="55892" y1="70022" x2="55892" y2="70022"/>
                          <a14:foregroundMark x1="76497" y1="70022" x2="76497" y2="70022"/>
                          <a14:backgroundMark x1="38500" y1="5746" x2="17832" y2="11269"/>
                          <a14:backgroundMark x1="17832" y1="11269" x2="3340" y2="25390"/>
                          <a14:backgroundMark x1="3340" y1="25390" x2="25646" y2="39733"/>
                          <a14:backgroundMark x1="25646" y1="39733" x2="52552" y2="37105"/>
                          <a14:backgroundMark x1="52552" y1="37105" x2="69880" y2="31180"/>
                          <a14:backgroundMark x1="69880" y1="31180" x2="62571" y2="13541"/>
                          <a14:backgroundMark x1="62571" y1="13541" x2="45054" y2="5434"/>
                          <a14:backgroundMark x1="45054" y1="5434" x2="26654" y2="9443"/>
                          <a14:backgroundMark x1="35854" y1="34610" x2="53119" y2="24276"/>
                          <a14:backgroundMark x1="53119" y1="24276" x2="52678" y2="8909"/>
                          <a14:backgroundMark x1="52678" y1="8909" x2="8381" y2="17639"/>
                          <a14:backgroundMark x1="8381" y1="17639" x2="13800" y2="28864"/>
                          <a14:backgroundMark x1="13800" y1="28864" x2="35035" y2="34833"/>
                          <a14:backgroundMark x1="35035" y1="34833" x2="60239" y2="22049"/>
                          <a14:backgroundMark x1="60239" y1="22049" x2="60491" y2="15947"/>
                          <a14:backgroundMark x1="54442" y1="15189" x2="37870" y2="20000"/>
                          <a14:backgroundMark x1="37870" y1="20000" x2="30183" y2="34610"/>
                          <a14:backgroundMark x1="30183" y1="34610" x2="51040" y2="3163"/>
                          <a14:backgroundMark x1="51040" y1="3163" x2="51040" y2="3163"/>
                          <a14:backgroundMark x1="33522" y1="12784" x2="29238" y2="21648"/>
                          <a14:backgroundMark x1="29238" y1="21648" x2="25079" y2="12962"/>
                          <a14:backgroundMark x1="25079" y1="12962" x2="16194" y2="23563"/>
                          <a14:backgroundMark x1="16194" y1="23563" x2="27914" y2="24187"/>
                          <a14:backgroundMark x1="27914" y1="24187" x2="32955" y2="30601"/>
                          <a14:backgroundMark x1="32955" y1="30601" x2="32262" y2="17016"/>
                          <a14:backgroundMark x1="32262" y1="17016" x2="22243" y2="17595"/>
                          <a14:backgroundMark x1="22243" y1="17595" x2="20416" y2="18708"/>
                          <a14:backgroundMark x1="43982" y1="27216" x2="24260" y2="33096"/>
                          <a14:backgroundMark x1="24260" y1="33096" x2="17013" y2="39465"/>
                          <a14:backgroundMark x1="17013" y1="39465" x2="61248" y2="33942"/>
                          <a14:backgroundMark x1="61248" y1="33942" x2="55892" y2="20356"/>
                          <a14:backgroundMark x1="55892" y1="20356" x2="19345" y2="31314"/>
                          <a14:backgroundMark x1="19345" y1="31314" x2="26150" y2="41114"/>
                          <a14:backgroundMark x1="26150" y1="41114" x2="26654" y2="41292"/>
                          <a14:backgroundMark x1="25394" y1="38129" x2="50914" y2="31804"/>
                          <a14:backgroundMark x1="50914" y1="31804" x2="55514" y2="27216"/>
                          <a14:backgroundMark x1="12791" y1="16659" x2="25142" y2="26058"/>
                          <a14:backgroundMark x1="25142" y1="26058" x2="27977" y2="25167"/>
                          <a14:backgroundMark x1="30624" y1="30913" x2="16761" y2="23474"/>
                          <a14:backgroundMark x1="16761" y1="23474" x2="10964" y2="16837"/>
                          <a14:backgroundMark x1="13296" y1="42584" x2="12413" y2="31759"/>
                          <a14:backgroundMark x1="12413" y1="31759" x2="11468" y2="30557"/>
                          <a14:backgroundMark x1="49212" y1="12962" x2="28229" y2="16303"/>
                          <a14:backgroundMark x1="46566" y1="17595" x2="25142" y2="19822"/>
                          <a14:backgroundMark x1="12035" y1="39465" x2="9389" y2="28686"/>
                          <a14:backgroundMark x1="68368" y1="15546" x2="51040" y2="19465"/>
                          <a14:backgroundMark x1="63390" y1="39065" x2="60239" y2="31849"/>
                          <a14:backgroundMark x1="59168" y1="30379" x2="50788" y2="30913"/>
                          <a14:backgroundMark x1="53938" y1="33140" x2="54442" y2="31492"/>
                          <a14:backgroundMark x1="33774" y1="10022" x2="33774" y2="10022"/>
                          <a14:backgroundMark x1="34909" y1="62227" x2="12980" y2="66325"/>
                          <a14:backgroundMark x1="12980" y1="66325" x2="5671" y2="71314"/>
                          <a14:backgroundMark x1="5671" y1="71314" x2="4663" y2="82361"/>
                          <a14:backgroundMark x1="4663" y1="82361" x2="6742" y2="88419"/>
                          <a14:backgroundMark x1="6742" y1="88419" x2="13296" y2="94833"/>
                          <a14:backgroundMark x1="13296" y1="94833" x2="22243" y2="97817"/>
                          <a14:backgroundMark x1="22243" y1="97817" x2="28670" y2="97862"/>
                          <a14:backgroundMark x1="28670" y1="97862" x2="34657" y2="96659"/>
                          <a14:backgroundMark x1="34657" y1="96659" x2="41966" y2="90512"/>
                          <a14:backgroundMark x1="41966" y1="90512" x2="45495" y2="80935"/>
                          <a14:backgroundMark x1="45495" y1="80935" x2="42281" y2="69577"/>
                          <a14:backgroundMark x1="42281" y1="69577" x2="36799" y2="62405"/>
                          <a14:backgroundMark x1="36799" y1="62405" x2="32388" y2="61559"/>
                          <a14:backgroundMark x1="16446" y1="69577" x2="33207" y2="89933"/>
                          <a14:backgroundMark x1="33207" y1="89933" x2="26780" y2="69710"/>
                          <a14:backgroundMark x1="26780" y1="69710" x2="10586" y2="93541"/>
                          <a14:backgroundMark x1="10586" y1="93541" x2="10586" y2="93764"/>
                          <a14:backgroundMark x1="6490" y1="69488" x2="30435" y2="97996"/>
                          <a14:backgroundMark x1="30435" y1="97996" x2="28292" y2="90111"/>
                          <a14:backgroundMark x1="28292" y1="90111" x2="23566" y2="92739"/>
                          <a14:backgroundMark x1="23566" y1="92739" x2="22621" y2="96748"/>
                          <a14:backgroundMark x1="22621" y1="96748" x2="26717" y2="87261"/>
                          <a14:backgroundMark x1="26717" y1="87261" x2="29049" y2="61693"/>
                          <a14:backgroundMark x1="29049" y1="61693" x2="36295" y2="79644"/>
                          <a14:backgroundMark x1="36295" y1="79644" x2="40139" y2="84009"/>
                          <a14:backgroundMark x1="40139" y1="84009" x2="36862" y2="80045"/>
                          <a14:backgroundMark x1="36862" y1="80045" x2="9515" y2="71670"/>
                          <a14:backgroundMark x1="9515" y1="71670" x2="43667" y2="79510"/>
                          <a14:backgroundMark x1="43667" y1="79510" x2="39256" y2="80757"/>
                        </a14:backgroundRemoval>
                      </a14:imgEffect>
                    </a14:imgLayer>
                  </a14:imgProps>
                </a:ext>
                <a:ext uri="{28A0092B-C50C-407E-A947-70E740481C1C}">
                  <a14:useLocalDpi xmlns:a14="http://schemas.microsoft.com/office/drawing/2010/main" val="0"/>
                </a:ext>
              </a:extLst>
            </a:blip>
            <a:stretch>
              <a:fillRect/>
            </a:stretch>
          </p:blipFill>
          <p:spPr>
            <a:xfrm>
              <a:off x="1776538" y="-4632843"/>
              <a:ext cx="10199562" cy="11713610"/>
            </a:xfrm>
            <a:prstGeom prst="rect">
              <a:avLst/>
            </a:prstGeom>
          </p:spPr>
        </p:pic>
        <p:pic>
          <p:nvPicPr>
            <p:cNvPr id="4" name="Picture 3">
              <a:extLst>
                <a:ext uri="{FF2B5EF4-FFF2-40B4-BE49-F238E27FC236}">
                  <a16:creationId xmlns:a16="http://schemas.microsoft.com/office/drawing/2014/main" id="{B9F3EDAF-3C19-923E-92E4-371A55A8A8B9}"/>
                </a:ext>
              </a:extLst>
            </p:cNvPr>
            <p:cNvPicPr>
              <a:picLocks noChangeAspect="1"/>
            </p:cNvPicPr>
            <p:nvPr/>
          </p:nvPicPr>
          <p:blipFill>
            <a:blip r:embed="rId4">
              <a:alphaModFix amt="67000"/>
              <a:extLst>
                <a:ext uri="{BEBA8EAE-BF5A-486C-A8C5-ECC9F3942E4B}">
                  <a14:imgProps xmlns:a14="http://schemas.microsoft.com/office/drawing/2010/main">
                    <a14:imgLayer r:embed="rId3">
                      <a14:imgEffect>
                        <a14:backgroundRemoval t="7350" b="89978" l="8948" r="89918">
                          <a14:foregroundMark x1="43037" y1="7394" x2="43037" y2="7394"/>
                          <a14:foregroundMark x1="8948" y1="35724" x2="8948" y2="35724"/>
                          <a14:foregroundMark x1="47889" y1="19555" x2="18589" y2="20134"/>
                          <a14:foregroundMark x1="18589" y1="20134" x2="21550" y2="28196"/>
                          <a14:foregroundMark x1="21550" y1="28196" x2="47007" y2="27528"/>
                          <a14:foregroundMark x1="47007" y1="27528" x2="53560" y2="21292"/>
                          <a14:foregroundMark x1="53560" y1="21292" x2="45432" y2="19866"/>
                          <a14:foregroundMark x1="34216" y1="22984" x2="34216" y2="22984"/>
                          <a14:foregroundMark x1="34216" y1="22984" x2="34216" y2="22984"/>
                          <a14:foregroundMark x1="34216" y1="22984" x2="34216" y2="22984"/>
                          <a14:foregroundMark x1="38248" y1="22984" x2="38248" y2="22984"/>
                          <a14:foregroundMark x1="38248" y1="22984" x2="38248" y2="22984"/>
                          <a14:foregroundMark x1="38248" y1="22984" x2="38248" y2="22984"/>
                          <a14:foregroundMark x1="37051" y1="23252" x2="37051" y2="23252"/>
                          <a14:foregroundMark x1="37051" y1="23252" x2="37051" y2="23252"/>
                          <a14:foregroundMark x1="37051" y1="23252" x2="37051" y2="23252"/>
                          <a14:foregroundMark x1="37051" y1="23252" x2="37051" y2="23252"/>
                          <a14:foregroundMark x1="37051" y1="23252" x2="37051" y2="23252"/>
                          <a14:foregroundMark x1="37051" y1="23252" x2="37051" y2="23252"/>
                          <a14:foregroundMark x1="23566" y1="20445" x2="22936" y2="20535"/>
                          <a14:foregroundMark x1="30372" y1="20445" x2="29112" y2="20312"/>
                          <a14:foregroundMark x1="31758" y1="23207" x2="31758" y2="23207"/>
                          <a14:foregroundMark x1="31758" y1="23207" x2="31758" y2="23207"/>
                          <a14:foregroundMark x1="31758" y1="23207" x2="31758" y2="23207"/>
                          <a14:foregroundMark x1="31758" y1="23207" x2="31758" y2="23207"/>
                          <a14:foregroundMark x1="31758" y1="23207" x2="31758" y2="23207"/>
                          <a14:foregroundMark x1="31758" y1="23207" x2="31758" y2="23207"/>
                          <a14:foregroundMark x1="31758" y1="23207" x2="29742" y2="23831"/>
                          <a14:foregroundMark x1="29742" y1="23831" x2="29742" y2="23831"/>
                          <a14:foregroundMark x1="29742" y1="23831" x2="29742" y2="23831"/>
                          <a14:foregroundMark x1="29742" y1="23831" x2="25457" y2="22717"/>
                          <a14:foregroundMark x1="25457" y1="22717" x2="25457" y2="22717"/>
                          <a14:foregroundMark x1="25457" y1="22717" x2="25457" y2="22717"/>
                          <a14:foregroundMark x1="25457" y1="22717" x2="25457" y2="22717"/>
                          <a14:foregroundMark x1="31947" y1="21737" x2="25142" y2="24944"/>
                          <a14:foregroundMark x1="51481" y1="20490" x2="41399" y2="24722"/>
                          <a14:foregroundMark x1="41399" y1="24722" x2="50095" y2="20535"/>
                          <a14:foregroundMark x1="50095" y1="20535" x2="51166" y2="20535"/>
                          <a14:foregroundMark x1="45306" y1="20935" x2="33837" y2="24633"/>
                          <a14:foregroundMark x1="33837" y1="24633" x2="45873" y2="21782"/>
                          <a14:foregroundMark x1="45873" y1="21782" x2="46503" y2="21915"/>
                          <a14:foregroundMark x1="32892" y1="20980" x2="21802" y2="20980"/>
                          <a14:foregroundMark x1="21802" y1="20980" x2="30687" y2="21425"/>
                        </a14:backgroundRemoval>
                      </a14:imgEffect>
                    </a14:imgLayer>
                  </a14:imgProps>
                </a:ext>
                <a:ext uri="{28A0092B-C50C-407E-A947-70E740481C1C}">
                  <a14:useLocalDpi xmlns:a14="http://schemas.microsoft.com/office/drawing/2010/main" val="0"/>
                </a:ext>
              </a:extLst>
            </a:blip>
            <a:stretch>
              <a:fillRect/>
            </a:stretch>
          </p:blipFill>
          <p:spPr>
            <a:xfrm>
              <a:off x="4359048" y="4149620"/>
              <a:ext cx="4847949" cy="6858000"/>
            </a:xfrm>
            <a:prstGeom prst="rect">
              <a:avLst/>
            </a:prstGeom>
          </p:spPr>
        </p:pic>
      </p:grpSp>
      <p:sp>
        <p:nvSpPr>
          <p:cNvPr id="3" name="TextBox 2">
            <a:extLst>
              <a:ext uri="{FF2B5EF4-FFF2-40B4-BE49-F238E27FC236}">
                <a16:creationId xmlns:a16="http://schemas.microsoft.com/office/drawing/2014/main" id="{D523DA9A-ACDC-BCAE-AB13-AE8C2034EC61}"/>
              </a:ext>
            </a:extLst>
          </p:cNvPr>
          <p:cNvSpPr txBox="1"/>
          <p:nvPr/>
        </p:nvSpPr>
        <p:spPr>
          <a:xfrm>
            <a:off x="3366887" y="1565624"/>
            <a:ext cx="10752998" cy="707886"/>
          </a:xfrm>
          <a:prstGeom prst="rect">
            <a:avLst/>
          </a:prstGeom>
          <a:noFill/>
        </p:spPr>
        <p:txBody>
          <a:bodyPr wrap="square" rtlCol="0">
            <a:spAutoFit/>
          </a:bodyPr>
          <a:lstStyle/>
          <a:p>
            <a:r>
              <a:rPr lang="en-US" sz="4000" dirty="0">
                <a:latin typeface="BankGothic Md BT" panose="020B0807020203060204" pitchFamily="34" charset="0"/>
              </a:rPr>
              <a:t>PRIVACY IN DIGITAL AGE</a:t>
            </a:r>
          </a:p>
        </p:txBody>
      </p:sp>
      <p:sp>
        <p:nvSpPr>
          <p:cNvPr id="8" name="AutoShape 2" descr="Source icon">
            <a:hlinkClick r:id="rId5"/>
            <a:extLst>
              <a:ext uri="{FF2B5EF4-FFF2-40B4-BE49-F238E27FC236}">
                <a16:creationId xmlns:a16="http://schemas.microsoft.com/office/drawing/2014/main" id="{BBCF3674-C9C5-B744-884A-D5E0BE41E61E}"/>
              </a:ext>
            </a:extLst>
          </p:cNvPr>
          <p:cNvSpPr>
            <a:spLocks noChangeAspect="1" noChangeArrowheads="1"/>
          </p:cNvSpPr>
          <p:nvPr/>
        </p:nvSpPr>
        <p:spPr bwMode="auto">
          <a:xfrm>
            <a:off x="127000" y="-427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1">
            <a:extLst>
              <a:ext uri="{FF2B5EF4-FFF2-40B4-BE49-F238E27FC236}">
                <a16:creationId xmlns:a16="http://schemas.microsoft.com/office/drawing/2014/main" id="{890445BB-6482-59C1-951A-1C7C2BF64B0E}"/>
              </a:ext>
            </a:extLst>
          </p:cNvPr>
          <p:cNvSpPr>
            <a:spLocks noChangeArrowheads="1"/>
          </p:cNvSpPr>
          <p:nvPr/>
        </p:nvSpPr>
        <p:spPr bwMode="auto">
          <a:xfrm>
            <a:off x="4269417" y="2256795"/>
            <a:ext cx="758477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dirty="0">
                <a:latin typeface="BankGothic Lt BT" panose="020B0607020203060204" pitchFamily="34" charset="0"/>
              </a:rPr>
              <a:t>The digital age has brought about unprecedented advancements in technology, but it has also created new challenges for protecting our privacy.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dirty="0">
                <a:latin typeface="BankGothic Lt BT" panose="020B0607020203060204" pitchFamily="34" charset="0"/>
              </a:rPr>
              <a:t> As we increasingly rely on digital platforms for our daily lives, our personal information is being collected, stored, and used in ways that were unimaginable just a few decades ago.</a:t>
            </a:r>
            <a:endParaRPr kumimoji="0" lang="en-US" altLang="en-US" sz="1800" b="0" i="0" u="none" strike="noStrike" cap="none" normalizeH="0" baseline="0" dirty="0">
              <a:ln>
                <a:noFill/>
              </a:ln>
              <a:effectLst/>
              <a:latin typeface="BankGothic Lt BT" panose="020B0607020203060204" pitchFamily="34" charset="0"/>
            </a:endParaRPr>
          </a:p>
        </p:txBody>
      </p:sp>
      <p:pic>
        <p:nvPicPr>
          <p:cNvPr id="5" name="Picture 4">
            <a:extLst>
              <a:ext uri="{FF2B5EF4-FFF2-40B4-BE49-F238E27FC236}">
                <a16:creationId xmlns:a16="http://schemas.microsoft.com/office/drawing/2014/main" id="{20EB0725-6042-EB34-8683-85B341F22E60}"/>
              </a:ext>
            </a:extLst>
          </p:cNvPr>
          <p:cNvPicPr>
            <a:picLocks noChangeAspect="1"/>
          </p:cNvPicPr>
          <p:nvPr/>
        </p:nvPicPr>
        <p:blipFill>
          <a:blip r:embed="rId6">
            <a:extLst>
              <a:ext uri="{28A0092B-C50C-407E-A947-70E740481C1C}">
                <a14:useLocalDpi xmlns:a14="http://schemas.microsoft.com/office/drawing/2010/main" val="0"/>
              </a:ext>
            </a:extLst>
          </a:blip>
          <a:srcRect l="37364" t="11313" r="39050" b="71481"/>
          <a:stretch>
            <a:fillRect/>
          </a:stretch>
        </p:blipFill>
        <p:spPr>
          <a:xfrm rot="565985">
            <a:off x="-283660" y="1300291"/>
            <a:ext cx="2515079" cy="1130259"/>
          </a:xfrm>
          <a:custGeom>
            <a:avLst/>
            <a:gdLst>
              <a:gd name="connsiteX0" fmla="*/ 2588005 w 2588005"/>
              <a:gd name="connsiteY0" fmla="*/ 213501 h 1163031"/>
              <a:gd name="connsiteX1" fmla="*/ 2287760 w 2588005"/>
              <a:gd name="connsiteY1" fmla="*/ 855640 h 1163031"/>
              <a:gd name="connsiteX2" fmla="*/ 581336 w 2588005"/>
              <a:gd name="connsiteY2" fmla="*/ 1080805 h 1163031"/>
              <a:gd name="connsiteX3" fmla="*/ 496628 w 2588005"/>
              <a:gd name="connsiteY3" fmla="*/ 1163031 h 1163031"/>
              <a:gd name="connsiteX4" fmla="*/ 0 w 2588005"/>
              <a:gd name="connsiteY4" fmla="*/ 701561 h 1163031"/>
              <a:gd name="connsiteX5" fmla="*/ 2588005 w 2588005"/>
              <a:gd name="connsiteY5" fmla="*/ 213501 h 1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005" h="1163031">
                <a:moveTo>
                  <a:pt x="2588005" y="213501"/>
                </a:moveTo>
                <a:lnTo>
                  <a:pt x="2287760" y="855640"/>
                </a:lnTo>
                <a:cubicBezTo>
                  <a:pt x="1697110" y="579470"/>
                  <a:pt x="1028479" y="688680"/>
                  <a:pt x="581336" y="1080805"/>
                </a:cubicBezTo>
                <a:lnTo>
                  <a:pt x="496628" y="1163031"/>
                </a:lnTo>
                <a:lnTo>
                  <a:pt x="0" y="701561"/>
                </a:lnTo>
                <a:cubicBezTo>
                  <a:pt x="661093" y="-1903"/>
                  <a:pt x="1705911" y="-198939"/>
                  <a:pt x="2588005" y="213501"/>
                </a:cubicBezTo>
                <a:close/>
              </a:path>
            </a:pathLst>
          </a:custGeom>
        </p:spPr>
      </p:pic>
      <p:pic>
        <p:nvPicPr>
          <p:cNvPr id="7" name="Picture 6">
            <a:extLst>
              <a:ext uri="{FF2B5EF4-FFF2-40B4-BE49-F238E27FC236}">
                <a16:creationId xmlns:a16="http://schemas.microsoft.com/office/drawing/2014/main" id="{06683EDA-E426-2E20-EE08-2B8942842338}"/>
              </a:ext>
            </a:extLst>
          </p:cNvPr>
          <p:cNvPicPr>
            <a:picLocks noChangeAspect="1"/>
          </p:cNvPicPr>
          <p:nvPr/>
        </p:nvPicPr>
        <p:blipFill rotWithShape="1">
          <a:blip r:embed="rId7">
            <a:extLst>
              <a:ext uri="{28A0092B-C50C-407E-A947-70E740481C1C}">
                <a14:useLocalDpi xmlns:a14="http://schemas.microsoft.com/office/drawing/2010/main" val="0"/>
              </a:ext>
            </a:extLst>
          </a:blip>
          <a:srcRect l="51354" t="44923" r="29007" b="48047"/>
          <a:stretch/>
        </p:blipFill>
        <p:spPr>
          <a:xfrm rot="1503680">
            <a:off x="-1081029" y="4605861"/>
            <a:ext cx="2553119" cy="1061951"/>
          </a:xfrm>
          <a:custGeom>
            <a:avLst/>
            <a:gdLst>
              <a:gd name="connsiteX0" fmla="*/ 470876 w 2627146"/>
              <a:gd name="connsiteY0" fmla="*/ 0 h 1092742"/>
              <a:gd name="connsiteX1" fmla="*/ 496584 w 2627146"/>
              <a:gd name="connsiteY1" fmla="*/ 23087 h 1092742"/>
              <a:gd name="connsiteX2" fmla="*/ 1343922 w 2627146"/>
              <a:gd name="connsiteY2" fmla="*/ 374893 h 1092742"/>
              <a:gd name="connsiteX3" fmla="*/ 2246705 w 2627146"/>
              <a:gd name="connsiteY3" fmla="*/ 211389 h 1092742"/>
              <a:gd name="connsiteX4" fmla="*/ 2276734 w 2627146"/>
              <a:gd name="connsiteY4" fmla="*/ 194299 h 1092742"/>
              <a:gd name="connsiteX5" fmla="*/ 2627146 w 2627146"/>
              <a:gd name="connsiteY5" fmla="*/ 798290 h 1092742"/>
              <a:gd name="connsiteX6" fmla="*/ 0 w 2627146"/>
              <a:gd name="connsiteY6" fmla="*/ 515625 h 109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146" h="1092742">
                <a:moveTo>
                  <a:pt x="470876" y="0"/>
                </a:moveTo>
                <a:lnTo>
                  <a:pt x="496584" y="23087"/>
                </a:lnTo>
                <a:cubicBezTo>
                  <a:pt x="728872" y="212633"/>
                  <a:pt x="1019780" y="340017"/>
                  <a:pt x="1343922" y="374893"/>
                </a:cubicBezTo>
                <a:cubicBezTo>
                  <a:pt x="1668064" y="409768"/>
                  <a:pt x="1979412" y="347183"/>
                  <a:pt x="2246705" y="211389"/>
                </a:cubicBezTo>
                <a:lnTo>
                  <a:pt x="2276734" y="194299"/>
                </a:lnTo>
                <a:lnTo>
                  <a:pt x="2627146" y="798290"/>
                </a:lnTo>
                <a:cubicBezTo>
                  <a:pt x="1783239" y="1277659"/>
                  <a:pt x="722619" y="1163542"/>
                  <a:pt x="0" y="515625"/>
                </a:cubicBezTo>
                <a:close/>
              </a:path>
            </a:pathLst>
          </a:custGeom>
        </p:spPr>
      </p:pic>
      <p:pic>
        <p:nvPicPr>
          <p:cNvPr id="9" name="Picture 8">
            <a:extLst>
              <a:ext uri="{FF2B5EF4-FFF2-40B4-BE49-F238E27FC236}">
                <a16:creationId xmlns:a16="http://schemas.microsoft.com/office/drawing/2014/main" id="{EC145127-499F-937A-E0C9-ADB3E27450AF}"/>
              </a:ext>
            </a:extLst>
          </p:cNvPr>
          <p:cNvPicPr>
            <a:picLocks noChangeAspect="1"/>
          </p:cNvPicPr>
          <p:nvPr/>
        </p:nvPicPr>
        <p:blipFill rotWithShape="1">
          <a:blip r:embed="rId8">
            <a:extLst>
              <a:ext uri="{28A0092B-C50C-407E-A947-70E740481C1C}">
                <a14:useLocalDpi xmlns:a14="http://schemas.microsoft.com/office/drawing/2010/main" val="0"/>
              </a:ext>
            </a:extLst>
          </a:blip>
          <a:srcRect l="17007" t="64730" r="66875" b="18426"/>
          <a:stretch/>
        </p:blipFill>
        <p:spPr>
          <a:xfrm rot="1872143">
            <a:off x="-1294569" y="1993672"/>
            <a:ext cx="1301946" cy="2418865"/>
          </a:xfrm>
          <a:custGeom>
            <a:avLst/>
            <a:gdLst>
              <a:gd name="connsiteX0" fmla="*/ 110163 w 1339695"/>
              <a:gd name="connsiteY0" fmla="*/ 0 h 2488999"/>
              <a:gd name="connsiteX1" fmla="*/ 755503 w 1339695"/>
              <a:gd name="connsiteY1" fmla="*/ 207682 h 2488999"/>
              <a:gd name="connsiteX2" fmla="*/ 744476 w 1339695"/>
              <a:gd name="connsiteY2" fmla="*/ 236725 h 2488999"/>
              <a:gd name="connsiteX3" fmla="*/ 673705 w 1339695"/>
              <a:gd name="connsiteY3" fmla="*/ 687942 h 2488999"/>
              <a:gd name="connsiteX4" fmla="*/ 1246543 w 1339695"/>
              <a:gd name="connsiteY4" fmla="*/ 1858815 h 2488999"/>
              <a:gd name="connsiteX5" fmla="*/ 1339695 w 1339695"/>
              <a:gd name="connsiteY5" fmla="*/ 1925960 h 2488999"/>
              <a:gd name="connsiteX6" fmla="*/ 926681 w 1339695"/>
              <a:gd name="connsiteY6" fmla="*/ 2488999 h 2488999"/>
              <a:gd name="connsiteX7" fmla="*/ 110163 w 1339695"/>
              <a:gd name="connsiteY7" fmla="*/ 0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95" h="2488999">
                <a:moveTo>
                  <a:pt x="110163" y="0"/>
                </a:moveTo>
                <a:lnTo>
                  <a:pt x="755503" y="207682"/>
                </a:lnTo>
                <a:lnTo>
                  <a:pt x="744476" y="236725"/>
                </a:lnTo>
                <a:cubicBezTo>
                  <a:pt x="698482" y="379264"/>
                  <a:pt x="673705" y="530814"/>
                  <a:pt x="673705" y="687942"/>
                </a:cubicBezTo>
                <a:cubicBezTo>
                  <a:pt x="673705" y="1159327"/>
                  <a:pt x="896697" y="1580508"/>
                  <a:pt x="1246543" y="1858815"/>
                </a:cubicBezTo>
                <a:lnTo>
                  <a:pt x="1339695" y="1925960"/>
                </a:lnTo>
                <a:lnTo>
                  <a:pt x="926681" y="2488999"/>
                </a:lnTo>
                <a:cubicBezTo>
                  <a:pt x="138897" y="1922103"/>
                  <a:pt x="-190744" y="917256"/>
                  <a:pt x="110163" y="0"/>
                </a:cubicBezTo>
                <a:close/>
              </a:path>
            </a:pathLst>
          </a:custGeom>
        </p:spPr>
      </p:pic>
      <p:pic>
        <p:nvPicPr>
          <p:cNvPr id="10" name="Picture 9">
            <a:extLst>
              <a:ext uri="{FF2B5EF4-FFF2-40B4-BE49-F238E27FC236}">
                <a16:creationId xmlns:a16="http://schemas.microsoft.com/office/drawing/2014/main" id="{C0121892-4EAE-953E-7ED7-E15F7B977E24}"/>
              </a:ext>
            </a:extLst>
          </p:cNvPr>
          <p:cNvPicPr>
            <a:picLocks noChangeAspect="1"/>
          </p:cNvPicPr>
          <p:nvPr/>
        </p:nvPicPr>
        <p:blipFill>
          <a:blip r:embed="rId9">
            <a:extLst>
              <a:ext uri="{28A0092B-C50C-407E-A947-70E740481C1C}">
                <a14:useLocalDpi xmlns:a14="http://schemas.microsoft.com/office/drawing/2010/main" val="0"/>
              </a:ext>
            </a:extLst>
          </a:blip>
          <a:srcRect l="23534" t="27070" r="55663" b="47472"/>
          <a:stretch>
            <a:fillRect/>
          </a:stretch>
        </p:blipFill>
        <p:spPr>
          <a:xfrm rot="1872143">
            <a:off x="2073889" y="2037453"/>
            <a:ext cx="2077438" cy="1696771"/>
          </a:xfrm>
          <a:custGeom>
            <a:avLst/>
            <a:gdLst>
              <a:gd name="connsiteX0" fmla="*/ 0 w 2137673"/>
              <a:gd name="connsiteY0" fmla="*/ 0 h 1745968"/>
              <a:gd name="connsiteX1" fmla="*/ 2137673 w 2137673"/>
              <a:gd name="connsiteY1" fmla="*/ 1538287 h 1745968"/>
              <a:gd name="connsiteX2" fmla="*/ 1492333 w 2137673"/>
              <a:gd name="connsiteY2" fmla="*/ 1745968 h 1745968"/>
              <a:gd name="connsiteX3" fmla="*/ 1450428 w 2137673"/>
              <a:gd name="connsiteY3" fmla="*/ 1635603 h 1745968"/>
              <a:gd name="connsiteX4" fmla="*/ 0 w 2137673"/>
              <a:gd name="connsiteY4" fmla="*/ 708865 h 174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673" h="1745968">
                <a:moveTo>
                  <a:pt x="0" y="0"/>
                </a:moveTo>
                <a:cubicBezTo>
                  <a:pt x="973756" y="0"/>
                  <a:pt x="1836767" y="621029"/>
                  <a:pt x="2137673" y="1538287"/>
                </a:cubicBezTo>
                <a:lnTo>
                  <a:pt x="1492333" y="1745968"/>
                </a:lnTo>
                <a:lnTo>
                  <a:pt x="1450428" y="1635603"/>
                </a:lnTo>
                <a:cubicBezTo>
                  <a:pt x="1211462" y="1090998"/>
                  <a:pt x="652027" y="708865"/>
                  <a:pt x="0" y="708865"/>
                </a:cubicBezTo>
                <a:close/>
              </a:path>
            </a:pathLst>
          </a:custGeom>
        </p:spPr>
      </p:pic>
      <p:pic>
        <p:nvPicPr>
          <p:cNvPr id="11" name="Picture 10">
            <a:extLst>
              <a:ext uri="{FF2B5EF4-FFF2-40B4-BE49-F238E27FC236}">
                <a16:creationId xmlns:a16="http://schemas.microsoft.com/office/drawing/2014/main" id="{39AA9ED3-49A7-6781-1BD5-3DE9FDE36B53}"/>
              </a:ext>
            </a:extLst>
          </p:cNvPr>
          <p:cNvPicPr>
            <a:picLocks noChangeAspect="1"/>
          </p:cNvPicPr>
          <p:nvPr/>
        </p:nvPicPr>
        <p:blipFill>
          <a:blip r:embed="rId10">
            <a:extLst>
              <a:ext uri="{28A0092B-C50C-407E-A947-70E740481C1C}">
                <a14:useLocalDpi xmlns:a14="http://schemas.microsoft.com/office/drawing/2010/main" val="0"/>
              </a:ext>
            </a:extLst>
          </a:blip>
          <a:srcRect l="15431" t="9142" r="53730" b="14465"/>
          <a:stretch>
            <a:fillRect/>
          </a:stretch>
        </p:blipFill>
        <p:spPr>
          <a:xfrm rot="1872143">
            <a:off x="1532548" y="3736412"/>
            <a:ext cx="1301945" cy="2418865"/>
          </a:xfrm>
          <a:custGeom>
            <a:avLst/>
            <a:gdLst>
              <a:gd name="connsiteX0" fmla="*/ 1229532 w 1339694"/>
              <a:gd name="connsiteY0" fmla="*/ 0 h 2488999"/>
              <a:gd name="connsiteX1" fmla="*/ 413014 w 1339694"/>
              <a:gd name="connsiteY1" fmla="*/ 2488999 h 2488999"/>
              <a:gd name="connsiteX2" fmla="*/ 0 w 1339694"/>
              <a:gd name="connsiteY2" fmla="*/ 1925960 h 2488999"/>
              <a:gd name="connsiteX3" fmla="*/ 93153 w 1339694"/>
              <a:gd name="connsiteY3" fmla="*/ 1858815 h 2488999"/>
              <a:gd name="connsiteX4" fmla="*/ 665990 w 1339694"/>
              <a:gd name="connsiteY4" fmla="*/ 687942 h 2488999"/>
              <a:gd name="connsiteX5" fmla="*/ 595221 w 1339694"/>
              <a:gd name="connsiteY5" fmla="*/ 236725 h 2488999"/>
              <a:gd name="connsiteX6" fmla="*/ 584193 w 1339694"/>
              <a:gd name="connsiteY6" fmla="*/ 207682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694" h="2488999">
                <a:moveTo>
                  <a:pt x="1229532" y="0"/>
                </a:moveTo>
                <a:cubicBezTo>
                  <a:pt x="1530438" y="917257"/>
                  <a:pt x="1200798" y="1922103"/>
                  <a:pt x="413014" y="2488999"/>
                </a:cubicBezTo>
                <a:lnTo>
                  <a:pt x="0" y="1925960"/>
                </a:lnTo>
                <a:lnTo>
                  <a:pt x="93153" y="1858815"/>
                </a:lnTo>
                <a:cubicBezTo>
                  <a:pt x="443000" y="1580508"/>
                  <a:pt x="665990" y="1159327"/>
                  <a:pt x="665990" y="687942"/>
                </a:cubicBezTo>
                <a:cubicBezTo>
                  <a:pt x="665990" y="530814"/>
                  <a:pt x="641213" y="379264"/>
                  <a:pt x="595221" y="236725"/>
                </a:cubicBezTo>
                <a:lnTo>
                  <a:pt x="584193" y="207682"/>
                </a:lnTo>
                <a:close/>
              </a:path>
            </a:pathLst>
          </a:custGeom>
        </p:spPr>
      </p:pic>
      <p:pic>
        <p:nvPicPr>
          <p:cNvPr id="14" name="Picture 13">
            <a:extLst>
              <a:ext uri="{FF2B5EF4-FFF2-40B4-BE49-F238E27FC236}">
                <a16:creationId xmlns:a16="http://schemas.microsoft.com/office/drawing/2014/main" id="{4889BE55-B035-4419-390C-3502F7E31EEC}"/>
              </a:ext>
            </a:extLst>
          </p:cNvPr>
          <p:cNvPicPr>
            <a:picLocks noChangeAspect="1"/>
          </p:cNvPicPr>
          <p:nvPr/>
        </p:nvPicPr>
        <p:blipFill>
          <a:blip r:embed="rId11">
            <a:alphaModFix amt="67000"/>
            <a:extLst>
              <a:ext uri="{BEBA8EAE-BF5A-486C-A8C5-ECC9F3942E4B}">
                <a14:imgProps xmlns:a14="http://schemas.microsoft.com/office/drawing/2010/main">
                  <a14:imgLayer r:embed="rId12">
                    <a14:imgEffect>
                      <a14:backgroundRemoval t="3125" b="95536" l="5316" r="94684">
                        <a14:foregroundMark x1="57143" y1="25000" x2="57143" y2="25000"/>
                        <a14:foregroundMark x1="54485" y1="30357" x2="54485" y2="30357"/>
                        <a14:foregroundMark x1="54485" y1="30357" x2="54485" y2="30357"/>
                        <a14:foregroundMark x1="54485" y1="30357" x2="54485" y2="30357"/>
                        <a14:foregroundMark x1="54485" y1="30357" x2="54485" y2="30357"/>
                        <a14:foregroundMark x1="53097" y1="41964" x2="51495" y2="55357"/>
                        <a14:foregroundMark x1="53257" y1="40625" x2="53097" y2="41964"/>
                        <a14:foregroundMark x1="53364" y1="39732" x2="53257" y2="40625"/>
                        <a14:foregroundMark x1="54485" y1="30357" x2="53364" y2="39732"/>
                        <a14:foregroundMark x1="67810" y1="66518" x2="68421" y2="66936"/>
                        <a14:foregroundMark x1="65853" y1="65179" x2="67810" y2="66518"/>
                        <a14:foregroundMark x1="51495" y1="55357" x2="65853" y2="65179"/>
                        <a14:foregroundMark x1="84414" y1="57589" x2="85050" y2="57143"/>
                        <a14:foregroundMark x1="82503" y1="58929" x2="84414" y2="57589"/>
                        <a14:foregroundMark x1="80574" y1="60282" x2="82503" y2="58929"/>
                        <a14:foregroundMark x1="70581" y1="67287" x2="71042" y2="66964"/>
                        <a14:foregroundMark x1="83710" y1="61161" x2="80731" y2="70089"/>
                        <a14:foregroundMark x1="84454" y1="58929" x2="83710" y2="61161"/>
                        <a14:foregroundMark x1="84901" y1="57589" x2="84454" y2="58929"/>
                        <a14:foregroundMark x1="85050" y1="57143" x2="84901" y2="57589"/>
                        <a14:foregroundMark x1="65116" y1="41964" x2="53821" y2="65625"/>
                        <a14:foregroundMark x1="53821" y1="65625" x2="53488" y2="92857"/>
                        <a14:foregroundMark x1="53488" y1="92857" x2="73422" y2="91964"/>
                        <a14:foregroundMark x1="73422" y1="91964" x2="84053" y2="95536"/>
                        <a14:foregroundMark x1="64120" y1="42411" x2="80731" y2="47768"/>
                        <a14:foregroundMark x1="63123" y1="42411" x2="80066" y2="44196"/>
                        <a14:foregroundMark x1="79012" y1="45089" x2="64784" y2="57143"/>
                        <a14:foregroundMark x1="80066" y1="44196" x2="79012" y2="45089"/>
                        <a14:foregroundMark x1="63384" y1="61161" x2="57475" y2="78125"/>
                        <a14:foregroundMark x1="64784" y1="57143" x2="63384" y2="61161"/>
                        <a14:foregroundMark x1="57475" y1="78125" x2="57475" y2="78125"/>
                        <a14:foregroundMark x1="76412" y1="51786" x2="81728" y2="49554"/>
                        <a14:foregroundMark x1="80399" y1="48661" x2="86047" y2="48661"/>
                        <a14:foregroundMark x1="75415" y1="45536" x2="88704" y2="45982"/>
                        <a14:foregroundMark x1="55482" y1="13839" x2="61462" y2="8929"/>
                        <a14:foregroundMark x1="59136" y1="4911" x2="50498" y2="3125"/>
                        <a14:foregroundMark x1="5316" y1="62946" x2="5316" y2="62946"/>
                        <a14:foregroundMark x1="5316" y1="62946" x2="5316" y2="62946"/>
                        <a14:foregroundMark x1="28239" y1="86161" x2="28239" y2="86161"/>
                        <a14:foregroundMark x1="28239" y1="86161" x2="28239" y2="86161"/>
                        <a14:foregroundMark x1="29900" y1="87500" x2="29900" y2="87500"/>
                        <a14:foregroundMark x1="29900" y1="87500" x2="29900" y2="87500"/>
                        <a14:foregroundMark x1="88704" y1="66518" x2="88704" y2="66518"/>
                        <a14:foregroundMark x1="88704" y1="66518" x2="88704" y2="66518"/>
                        <a14:foregroundMark x1="94684" y1="62946" x2="94684" y2="62946"/>
                        <a14:foregroundMark x1="94684" y1="62946" x2="94684" y2="62946"/>
                        <a14:foregroundMark x1="61794" y1="43304" x2="61794" y2="43304"/>
                        <a14:foregroundMark x1="61794" y1="43304" x2="61794" y2="43304"/>
                        <a14:foregroundMark x1="62126" y1="41964" x2="62126" y2="41964"/>
                        <a14:foregroundMark x1="62126" y1="41964" x2="62126" y2="41964"/>
                        <a14:foregroundMark x1="61462" y1="42411" x2="61462" y2="42411"/>
                        <a14:foregroundMark x1="61794" y1="41964" x2="61794" y2="41964"/>
                        <a14:foregroundMark x1="61794" y1="41964" x2="61794" y2="41964"/>
                        <a14:foregroundMark x1="61794" y1="41964" x2="61794" y2="41964"/>
                        <a14:foregroundMark x1="61794" y1="41964" x2="61794" y2="41964"/>
                        <a14:foregroundMark x1="62293" y1="40625" x2="61794" y2="41964"/>
                        <a14:foregroundMark x1="62625" y1="39732" x2="62293" y2="40625"/>
                        <a14:foregroundMark x1="62957" y1="38839" x2="62625" y2="39732"/>
                        <a14:foregroundMark x1="63455" y1="37500" x2="62957" y2="38839"/>
                        <a14:foregroundMark x1="63787" y1="36607" x2="63455" y2="37500"/>
                        <a14:foregroundMark x1="61841" y1="41964" x2="62126" y2="40625"/>
                        <a14:foregroundMark x1="61462" y1="43750" x2="61841" y2="41964"/>
                        <a14:foregroundMark x1="61794" y1="41518" x2="59801" y2="41518"/>
                        <a14:backgroundMark x1="69767" y1="61161" x2="69767" y2="61161"/>
                        <a14:backgroundMark x1="69767" y1="61161" x2="69767" y2="61161"/>
                        <a14:backgroundMark x1="69767" y1="61161" x2="69767" y2="61161"/>
                        <a14:backgroundMark x1="69767" y1="61161" x2="69767" y2="61161"/>
                        <a14:backgroundMark x1="72757" y1="61161" x2="72757" y2="61161"/>
                        <a14:backgroundMark x1="70100" y1="63393" x2="72425" y2="63393"/>
                        <a14:backgroundMark x1="75748" y1="61161" x2="75748" y2="61161"/>
                        <a14:backgroundMark x1="79734" y1="58929" x2="79734" y2="58929"/>
                        <a14:backgroundMark x1="81395" y1="57589" x2="81395" y2="57589"/>
                        <a14:backgroundMark x1="88040" y1="45089" x2="88040" y2="45089"/>
                        <a14:backgroundMark x1="86711" y1="45089" x2="86711" y2="45089"/>
                        <a14:backgroundMark x1="71761" y1="66518" x2="71761" y2="66518"/>
                        <a14:backgroundMark x1="71096" y1="66964" x2="71096" y2="66964"/>
                        <a14:backgroundMark x1="73422" y1="65179" x2="73422" y2="65179"/>
                        <a14:backgroundMark x1="72757" y1="66964" x2="72757" y2="66964"/>
                        <a14:backgroundMark x1="76080" y1="62946" x2="73090" y2="64732"/>
                        <a14:backgroundMark x1="72757" y1="64732" x2="73090" y2="65625"/>
                        <a14:backgroundMark x1="63123" y1="36161" x2="63123" y2="36161"/>
                        <a14:backgroundMark x1="62791" y1="37500" x2="62791" y2="37500"/>
                        <a14:backgroundMark x1="62126" y1="38839" x2="62126" y2="38839"/>
                        <a14:backgroundMark x1="61794" y1="39732" x2="61794" y2="39732"/>
                        <a14:backgroundMark x1="61794" y1="40625" x2="61794" y2="40625"/>
                        <a14:backgroundMark x1="60797" y1="41964" x2="60797" y2="41964"/>
                        <a14:backgroundMark x1="61130" y1="41964" x2="61130" y2="41964"/>
                      </a14:backgroundRemoval>
                    </a14:imgEffect>
                  </a14:imgLayer>
                </a14:imgProps>
              </a:ext>
              <a:ext uri="{28A0092B-C50C-407E-A947-70E740481C1C}">
                <a14:useLocalDpi xmlns:a14="http://schemas.microsoft.com/office/drawing/2010/main" val="0"/>
              </a:ext>
            </a:extLst>
          </a:blip>
          <a:stretch>
            <a:fillRect/>
          </a:stretch>
        </p:blipFill>
        <p:spPr>
          <a:xfrm>
            <a:off x="2316890" y="7276184"/>
            <a:ext cx="9118857" cy="6786127"/>
          </a:xfrm>
          <a:prstGeom prst="rect">
            <a:avLst/>
          </a:prstGeom>
        </p:spPr>
      </p:pic>
      <p:pic>
        <p:nvPicPr>
          <p:cNvPr id="15" name="Picture 14">
            <a:extLst>
              <a:ext uri="{FF2B5EF4-FFF2-40B4-BE49-F238E27FC236}">
                <a16:creationId xmlns:a16="http://schemas.microsoft.com/office/drawing/2014/main" id="{A92139B6-5849-A1A2-92F1-4240034B607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597050" y="5033599"/>
            <a:ext cx="2082501" cy="2945546"/>
          </a:xfrm>
          <a:prstGeom prst="rect">
            <a:avLst/>
          </a:prstGeom>
        </p:spPr>
      </p:pic>
    </p:spTree>
    <p:extLst>
      <p:ext uri="{BB962C8B-B14F-4D97-AF65-F5344CB8AC3E}">
        <p14:creationId xmlns:p14="http://schemas.microsoft.com/office/powerpoint/2010/main" val="1972806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9C5A30-1F37-ABDE-CE44-A8C90DA849C0}"/>
              </a:ext>
            </a:extLst>
          </p:cNvPr>
          <p:cNvSpPr txBox="1"/>
          <p:nvPr/>
        </p:nvSpPr>
        <p:spPr>
          <a:xfrm>
            <a:off x="3669504" y="668256"/>
            <a:ext cx="8896192" cy="1231180"/>
          </a:xfrm>
          <a:prstGeom prst="rect">
            <a:avLst/>
          </a:prstGeom>
          <a:noFill/>
        </p:spPr>
        <p:txBody>
          <a:bodyPr wrap="square" rtlCol="0">
            <a:spAutoFit/>
          </a:bodyPr>
          <a:lstStyle/>
          <a:p>
            <a:r>
              <a:rPr lang="en-US" sz="3600" dirty="0">
                <a:latin typeface="BankGothic Lt BT" panose="020B0607020203060204" pitchFamily="34" charset="0"/>
              </a:rPr>
              <a:t>BUILDING A STRONG DIGITAL SHIELD</a:t>
            </a:r>
          </a:p>
        </p:txBody>
      </p:sp>
      <p:grpSp>
        <p:nvGrpSpPr>
          <p:cNvPr id="24" name="Group 23">
            <a:extLst>
              <a:ext uri="{FF2B5EF4-FFF2-40B4-BE49-F238E27FC236}">
                <a16:creationId xmlns:a16="http://schemas.microsoft.com/office/drawing/2014/main" id="{5480532D-C9C8-4EEE-AA3C-6B21356E75F8}"/>
              </a:ext>
            </a:extLst>
          </p:cNvPr>
          <p:cNvGrpSpPr/>
          <p:nvPr/>
        </p:nvGrpSpPr>
        <p:grpSpPr>
          <a:xfrm>
            <a:off x="3306087" y="2361572"/>
            <a:ext cx="9041773" cy="4496428"/>
            <a:chOff x="3318987" y="2392419"/>
            <a:chExt cx="9041773" cy="4496428"/>
          </a:xfrm>
        </p:grpSpPr>
        <p:pic>
          <p:nvPicPr>
            <p:cNvPr id="19" name="Picture 18">
              <a:extLst>
                <a:ext uri="{FF2B5EF4-FFF2-40B4-BE49-F238E27FC236}">
                  <a16:creationId xmlns:a16="http://schemas.microsoft.com/office/drawing/2014/main" id="{93ABD937-A92C-5DFC-D19E-868E38FE01D2}"/>
                </a:ext>
              </a:extLst>
            </p:cNvPr>
            <p:cNvPicPr>
              <a:picLocks noChangeAspect="1"/>
            </p:cNvPicPr>
            <p:nvPr/>
          </p:nvPicPr>
          <p:blipFill>
            <a:blip r:embed="rId2">
              <a:alphaModFix amt="67000"/>
              <a:extLst>
                <a:ext uri="{BEBA8EAE-BF5A-486C-A8C5-ECC9F3942E4B}">
                  <a14:imgProps xmlns:a14="http://schemas.microsoft.com/office/drawing/2010/main">
                    <a14:imgLayer r:embed="rId3">
                      <a14:imgEffect>
                        <a14:backgroundRemoval t="3974" b="98675" l="8871" r="94355">
                          <a14:foregroundMark x1="70161" y1="22296" x2="70161" y2="22296"/>
                          <a14:foregroundMark x1="63306" y1="62031" x2="63306" y2="62031"/>
                          <a14:foregroundMark x1="63306" y1="62031" x2="63306" y2="62031"/>
                          <a14:foregroundMark x1="10887" y1="92274" x2="10887" y2="92274"/>
                          <a14:foregroundMark x1="10887" y1="92274" x2="10887" y2="92274"/>
                          <a14:foregroundMark x1="10887" y1="68653" x2="10887" y2="68653"/>
                          <a14:foregroundMark x1="10887" y1="68653" x2="10887" y2="68653"/>
                          <a14:foregroundMark x1="88306" y1="54084" x2="88306" y2="54084"/>
                          <a14:foregroundMark x1="88306" y1="54084" x2="88306" y2="54084"/>
                          <a14:foregroundMark x1="60887" y1="54084" x2="60887" y2="54084"/>
                          <a14:foregroundMark x1="60887" y1="54084" x2="60887" y2="54084"/>
                          <a14:foregroundMark x1="60887" y1="54084" x2="57661" y2="76821"/>
                          <a14:foregroundMark x1="57661" y1="76821" x2="65323" y2="87859"/>
                          <a14:foregroundMark x1="65323" y1="87859" x2="98387" y2="67329"/>
                          <a14:foregroundMark x1="98387" y1="67329" x2="92339" y2="52980"/>
                          <a14:foregroundMark x1="92339" y1="52980" x2="56048" y2="47461"/>
                          <a14:foregroundMark x1="56048" y1="47461" x2="13710" y2="47461"/>
                          <a14:foregroundMark x1="13710" y1="47461" x2="2016" y2="68433"/>
                          <a14:foregroundMark x1="2016" y1="68433" x2="9274" y2="84106"/>
                          <a14:foregroundMark x1="9274" y1="84106" x2="45161" y2="92494"/>
                          <a14:foregroundMark x1="45161" y1="92494" x2="85081" y2="90287"/>
                          <a14:foregroundMark x1="85081" y1="90287" x2="94355" y2="80574"/>
                          <a14:foregroundMark x1="75000" y1="28035" x2="75000" y2="28035"/>
                          <a14:foregroundMark x1="57661" y1="4194" x2="57661" y2="4194"/>
                          <a14:foregroundMark x1="81452" y1="58499" x2="81452" y2="58499"/>
                          <a14:foregroundMark x1="13710" y1="66004" x2="13710" y2="66004"/>
                          <a14:foregroundMark x1="13710" y1="66004" x2="35887" y2="74393"/>
                          <a14:foregroundMark x1="35887" y1="74393" x2="77419" y2="55188"/>
                          <a14:foregroundMark x1="77419" y1="55188" x2="56048" y2="53422"/>
                          <a14:foregroundMark x1="97581" y1="67770" x2="95968" y2="83002"/>
                          <a14:foregroundMark x1="95968" y1="83002" x2="73387" y2="96026"/>
                          <a14:foregroundMark x1="73387" y1="96026" x2="50000" y2="93157"/>
                          <a14:foregroundMark x1="50000" y1="93157" x2="48790" y2="92494"/>
                          <a14:foregroundMark x1="60484" y1="98675" x2="60484" y2="98675"/>
                        </a14:backgroundRemoval>
                      </a14:imgEffect>
                    </a14:imgLayer>
                  </a14:imgProps>
                </a:ext>
                <a:ext uri="{28A0092B-C50C-407E-A947-70E740481C1C}">
                  <a14:useLocalDpi xmlns:a14="http://schemas.microsoft.com/office/drawing/2010/main" val="0"/>
                </a:ext>
              </a:extLst>
            </a:blip>
            <a:stretch>
              <a:fillRect/>
            </a:stretch>
          </p:blipFill>
          <p:spPr>
            <a:xfrm>
              <a:off x="3318987" y="2392419"/>
              <a:ext cx="2362530" cy="4315427"/>
            </a:xfrm>
            <a:prstGeom prst="rect">
              <a:avLst/>
            </a:prstGeom>
          </p:spPr>
        </p:pic>
        <p:pic>
          <p:nvPicPr>
            <p:cNvPr id="17" name="Picture 16">
              <a:extLst>
                <a:ext uri="{FF2B5EF4-FFF2-40B4-BE49-F238E27FC236}">
                  <a16:creationId xmlns:a16="http://schemas.microsoft.com/office/drawing/2014/main" id="{89C4E025-7F81-7FB2-BFEE-694CBDCC624C}"/>
                </a:ext>
              </a:extLst>
            </p:cNvPr>
            <p:cNvPicPr>
              <a:picLocks noChangeAspect="1"/>
            </p:cNvPicPr>
            <p:nvPr/>
          </p:nvPicPr>
          <p:blipFill>
            <a:blip r:embed="rId4">
              <a:alphaModFix amt="67000"/>
              <a:extLst>
                <a:ext uri="{BEBA8EAE-BF5A-486C-A8C5-ECC9F3942E4B}">
                  <a14:imgProps xmlns:a14="http://schemas.microsoft.com/office/drawing/2010/main">
                    <a14:imgLayer r:embed="rId5">
                      <a14:imgEffect>
                        <a14:backgroundRemoval t="4110" b="98973" l="339" r="98644">
                          <a14:foregroundMark x1="33220" y1="4452" x2="33220" y2="4452"/>
                          <a14:foregroundMark x1="8814" y1="35616" x2="8814" y2="35616"/>
                          <a14:foregroundMark x1="4407" y1="50685" x2="4407" y2="50685"/>
                          <a14:foregroundMark x1="16271" y1="81849" x2="16271" y2="81849"/>
                          <a14:foregroundMark x1="26441" y1="82534" x2="26441" y2="82534"/>
                          <a14:foregroundMark x1="87458" y1="77055" x2="87458" y2="77055"/>
                          <a14:foregroundMark x1="87458" y1="77055" x2="87458" y2="77055"/>
                          <a14:foregroundMark x1="87458" y1="77055" x2="87458" y2="77055"/>
                          <a14:foregroundMark x1="87458" y1="77055" x2="87458" y2="77055"/>
                          <a14:foregroundMark x1="87458" y1="77055" x2="87458" y2="77055"/>
                          <a14:foregroundMark x1="87458" y1="77055" x2="87458" y2="77055"/>
                          <a14:foregroundMark x1="87458" y1="77055" x2="81695" y2="78425"/>
                          <a14:foregroundMark x1="81695" y1="78425" x2="88136" y2="74658"/>
                          <a14:foregroundMark x1="14576" y1="77397" x2="26441" y2="95890"/>
                          <a14:foregroundMark x1="26441" y1="95890" x2="24746" y2="75685"/>
                          <a14:foregroundMark x1="24746" y1="75685" x2="339" y2="89726"/>
                          <a14:foregroundMark x1="339" y1="89726" x2="339" y2="89726"/>
                          <a14:foregroundMark x1="78644" y1="78767" x2="81705" y2="95773"/>
                          <a14:foregroundMark x1="87977" y1="94360" x2="92245" y2="92032"/>
                          <a14:foregroundMark x1="98983" y1="88356" x2="93898" y2="71918"/>
                          <a14:foregroundMark x1="93898" y1="71918" x2="77288" y2="77397"/>
                          <a14:foregroundMark x1="88086" y1="91967" x2="90847" y2="91781"/>
                          <a14:foregroundMark x1="80678" y1="92466" x2="84103" y2="92236"/>
                          <a14:foregroundMark x1="97689" y1="85480" x2="99322" y2="85274"/>
                          <a14:foregroundMark x1="96610" y1="85616" x2="97378" y2="85519"/>
                          <a14:foregroundMark x1="12203" y1="95548" x2="18983" y2="98973"/>
                          <a14:backgroundMark x1="98983" y1="88699" x2="98983" y2="88699"/>
                          <a14:backgroundMark x1="98983" y1="88699" x2="98983" y2="88699"/>
                          <a14:backgroundMark x1="98983" y1="88699" x2="98983" y2="88699"/>
                          <a14:backgroundMark x1="97288" y1="89726" x2="97288" y2="89726"/>
                          <a14:backgroundMark x1="98305" y1="88699" x2="98305" y2="88699"/>
                          <a14:backgroundMark x1="97966" y1="89726" x2="97966" y2="89726"/>
                          <a14:backgroundMark x1="98983" y1="88356" x2="98983" y2="88356"/>
                          <a14:backgroundMark x1="98983" y1="88356" x2="94237" y2="91781"/>
                          <a14:backgroundMark x1="81017" y1="98630" x2="84407" y2="99315"/>
                          <a14:backgroundMark x1="80000" y1="98288" x2="83051" y2="98630"/>
                          <a14:backgroundMark x1="90508" y1="95890" x2="94237" y2="93151"/>
                        </a14:backgroundRemoval>
                      </a14:imgEffect>
                    </a14:imgLayer>
                  </a14:imgProps>
                </a:ext>
                <a:ext uri="{28A0092B-C50C-407E-A947-70E740481C1C}">
                  <a14:useLocalDpi xmlns:a14="http://schemas.microsoft.com/office/drawing/2010/main" val="0"/>
                </a:ext>
              </a:extLst>
            </a:blip>
            <a:stretch>
              <a:fillRect/>
            </a:stretch>
          </p:blipFill>
          <p:spPr>
            <a:xfrm rot="20345820">
              <a:off x="9550493" y="3977404"/>
              <a:ext cx="2810267" cy="2781688"/>
            </a:xfrm>
            <a:prstGeom prst="rect">
              <a:avLst/>
            </a:prstGeom>
          </p:spPr>
        </p:pic>
        <p:pic>
          <p:nvPicPr>
            <p:cNvPr id="23" name="Picture 22">
              <a:extLst>
                <a:ext uri="{FF2B5EF4-FFF2-40B4-BE49-F238E27FC236}">
                  <a16:creationId xmlns:a16="http://schemas.microsoft.com/office/drawing/2014/main" id="{FFA7F6F8-66BA-2BEC-8144-21F66F671A9B}"/>
                </a:ext>
              </a:extLst>
            </p:cNvPr>
            <p:cNvPicPr>
              <a:picLocks noChangeAspect="1"/>
            </p:cNvPicPr>
            <p:nvPr/>
          </p:nvPicPr>
          <p:blipFill>
            <a:blip r:embed="rId6">
              <a:alphaModFix amt="67000"/>
              <a:extLst>
                <a:ext uri="{BEBA8EAE-BF5A-486C-A8C5-ECC9F3942E4B}">
                  <a14:imgProps xmlns:a14="http://schemas.microsoft.com/office/drawing/2010/main">
                    <a14:imgLayer r:embed="rId7">
                      <a14:imgEffect>
                        <a14:backgroundRemoval t="4483" b="97241" l="2013" r="98658">
                          <a14:foregroundMark x1="64430" y1="21724" x2="64430" y2="21724"/>
                          <a14:foregroundMark x1="96644" y1="31724" x2="96644" y2="31724"/>
                          <a14:foregroundMark x1="98993" y1="33448" x2="98993" y2="33448"/>
                          <a14:foregroundMark x1="94295" y1="29310" x2="94295" y2="29310"/>
                          <a14:foregroundMark x1="29195" y1="8276" x2="29195" y2="8276"/>
                          <a14:foregroundMark x1="45973" y1="10690" x2="45973" y2="10690"/>
                          <a14:foregroundMark x1="46980" y1="11034" x2="46980" y2="11034"/>
                          <a14:foregroundMark x1="59396" y1="8966" x2="59396" y2="8966"/>
                          <a14:foregroundMark x1="68456" y1="12759" x2="68456" y2="12759"/>
                          <a14:foregroundMark x1="62752" y1="8621" x2="62752" y2="8621"/>
                          <a14:foregroundMark x1="48322" y1="4483" x2="48322" y2="4483"/>
                          <a14:foregroundMark x1="18456" y1="72759" x2="18456" y2="72759"/>
                          <a14:foregroundMark x1="14094" y1="70000" x2="14094" y2="70000"/>
                          <a14:foregroundMark x1="14094" y1="70000" x2="36242" y2="80690"/>
                          <a14:foregroundMark x1="36242" y1="80690" x2="62416" y2="82759"/>
                          <a14:foregroundMark x1="62416" y1="82759" x2="85235" y2="66897"/>
                          <a14:foregroundMark x1="98993" y1="37241" x2="89262" y2="76897"/>
                          <a14:foregroundMark x1="89262" y1="76897" x2="65436" y2="93793"/>
                          <a14:foregroundMark x1="65436" y1="93793" x2="44966" y2="97931"/>
                          <a14:foregroundMark x1="44966" y1="97931" x2="12416" y2="77586"/>
                          <a14:foregroundMark x1="12416" y1="77586" x2="23490" y2="62414"/>
                          <a14:foregroundMark x1="23490" y1="62414" x2="53020" y2="70000"/>
                          <a14:foregroundMark x1="22819" y1="59310" x2="7047" y2="67931"/>
                          <a14:foregroundMark x1="7047" y1="67931" x2="9732" y2="73793"/>
                          <a14:foregroundMark x1="2013" y1="69655" x2="2013" y2="69655"/>
                        </a14:backgroundRemoval>
                      </a14:imgEffect>
                    </a14:imgLayer>
                  </a14:imgProps>
                </a:ext>
                <a:ext uri="{28A0092B-C50C-407E-A947-70E740481C1C}">
                  <a14:useLocalDpi xmlns:a14="http://schemas.microsoft.com/office/drawing/2010/main" val="0"/>
                </a:ext>
              </a:extLst>
            </a:blip>
            <a:stretch>
              <a:fillRect/>
            </a:stretch>
          </p:blipFill>
          <p:spPr>
            <a:xfrm>
              <a:off x="7040445" y="4126211"/>
              <a:ext cx="2838846" cy="2762636"/>
            </a:xfrm>
            <a:prstGeom prst="rect">
              <a:avLst/>
            </a:prstGeom>
          </p:spPr>
        </p:pic>
        <p:pic>
          <p:nvPicPr>
            <p:cNvPr id="21" name="Picture 20">
              <a:extLst>
                <a:ext uri="{FF2B5EF4-FFF2-40B4-BE49-F238E27FC236}">
                  <a16:creationId xmlns:a16="http://schemas.microsoft.com/office/drawing/2014/main" id="{CCB1308E-20F0-EAD4-5B0A-25BBB434D768}"/>
                </a:ext>
              </a:extLst>
            </p:cNvPr>
            <p:cNvPicPr>
              <a:picLocks noChangeAspect="1"/>
            </p:cNvPicPr>
            <p:nvPr/>
          </p:nvPicPr>
          <p:blipFill>
            <a:blip r:embed="rId8">
              <a:alphaModFix amt="67000"/>
              <a:extLst>
                <a:ext uri="{BEBA8EAE-BF5A-486C-A8C5-ECC9F3942E4B}">
                  <a14:imgProps xmlns:a14="http://schemas.microsoft.com/office/drawing/2010/main">
                    <a14:imgLayer r:embed="rId9">
                      <a14:imgEffect>
                        <a14:backgroundRemoval t="5556" b="96825" l="6250" r="95395">
                          <a14:foregroundMark x1="95724" y1="26984" x2="7566" y2="57143"/>
                          <a14:foregroundMark x1="7566" y1="57143" x2="6250" y2="57143"/>
                          <a14:foregroundMark x1="6250" y1="57143" x2="6250" y2="57143"/>
                          <a14:foregroundMark x1="11184" y1="52778" x2="11184" y2="52778"/>
                          <a14:foregroundMark x1="95395" y1="40079" x2="95395" y2="40079"/>
                          <a14:foregroundMark x1="83553" y1="10317" x2="83553" y2="10317"/>
                          <a14:foregroundMark x1="38158" y1="91270" x2="38158" y2="91270"/>
                          <a14:foregroundMark x1="38158" y1="84127" x2="48026" y2="63095"/>
                          <a14:foregroundMark x1="48026" y1="63095" x2="67105" y2="65873"/>
                          <a14:foregroundMark x1="67105" y1="65873" x2="75329" y2="87302"/>
                          <a14:foregroundMark x1="75329" y1="87302" x2="49671" y2="97619"/>
                          <a14:foregroundMark x1="49671" y1="97619" x2="26645" y2="95635"/>
                          <a14:foregroundMark x1="26645" y1="95635" x2="13816" y2="69048"/>
                          <a14:foregroundMark x1="13816" y1="69048" x2="16447" y2="50000"/>
                          <a14:foregroundMark x1="25987" y1="66667" x2="25987" y2="66667"/>
                          <a14:foregroundMark x1="25658" y1="51587" x2="40132" y2="92063"/>
                          <a14:foregroundMark x1="40132" y1="92063" x2="83224" y2="88889"/>
                          <a14:foregroundMark x1="83224" y1="88889" x2="79934" y2="68254"/>
                          <a14:foregroundMark x1="79934" y1="68254" x2="68092" y2="52778"/>
                          <a14:foregroundMark x1="68092" y1="52778" x2="19737" y2="55952"/>
                          <a14:foregroundMark x1="82566" y1="6349" x2="82566" y2="6349"/>
                          <a14:foregroundMark x1="73684" y1="96825" x2="73684" y2="96825"/>
                          <a14:foregroundMark x1="73684" y1="96825" x2="73684" y2="96825"/>
                          <a14:foregroundMark x1="73684" y1="96825" x2="73684" y2="96825"/>
                          <a14:foregroundMark x1="12500" y1="85714" x2="12500" y2="85714"/>
                          <a14:foregroundMark x1="12500" y1="85714" x2="12500" y2="85714"/>
                          <a14:foregroundMark x1="12500" y1="85714" x2="12500" y2="85714"/>
                          <a14:foregroundMark x1="15789" y1="94048" x2="15789" y2="94048"/>
                          <a14:foregroundMark x1="15789" y1="94048" x2="15789" y2="94048"/>
                          <a14:foregroundMark x1="40132" y1="56349" x2="48355" y2="78571"/>
                          <a14:foregroundMark x1="48355" y1="78571" x2="67105" y2="76984"/>
                          <a14:foregroundMark x1="67105" y1="76984" x2="74013" y2="57540"/>
                          <a14:foregroundMark x1="74013" y1="57540" x2="48355" y2="51190"/>
                          <a14:foregroundMark x1="48355" y1="51190" x2="39474" y2="56349"/>
                          <a14:foregroundMark x1="43092" y1="56349" x2="64474" y2="64286"/>
                          <a14:foregroundMark x1="64474" y1="64286" x2="47697" y2="57143"/>
                          <a14:foregroundMark x1="47697" y1="57143" x2="40132" y2="57143"/>
                          <a14:foregroundMark x1="51316" y1="68254" x2="51974" y2="67460"/>
                          <a14:foregroundMark x1="57895" y1="62302" x2="62829" y2="61111"/>
                          <a14:foregroundMark x1="69079" y1="64286" x2="68421" y2="55556"/>
                          <a14:foregroundMark x1="64145" y1="76190" x2="17434" y2="75397"/>
                          <a14:foregroundMark x1="17434" y1="75397" x2="11513" y2="92460"/>
                        </a14:backgroundRemoval>
                      </a14:imgEffect>
                    </a14:imgLayer>
                  </a14:imgProps>
                </a:ext>
                <a:ext uri="{28A0092B-C50C-407E-A947-70E740481C1C}">
                  <a14:useLocalDpi xmlns:a14="http://schemas.microsoft.com/office/drawing/2010/main" val="0"/>
                </a:ext>
              </a:extLst>
            </a:blip>
            <a:stretch>
              <a:fillRect/>
            </a:stretch>
          </p:blipFill>
          <p:spPr>
            <a:xfrm>
              <a:off x="4579850" y="4307211"/>
              <a:ext cx="2896004" cy="2400635"/>
            </a:xfrm>
            <a:prstGeom prst="rect">
              <a:avLst/>
            </a:prstGeom>
          </p:spPr>
        </p:pic>
      </p:grpSp>
      <p:pic>
        <p:nvPicPr>
          <p:cNvPr id="10" name="Picture 9">
            <a:extLst>
              <a:ext uri="{FF2B5EF4-FFF2-40B4-BE49-F238E27FC236}">
                <a16:creationId xmlns:a16="http://schemas.microsoft.com/office/drawing/2014/main" id="{24076212-B754-83D2-38A1-74DF12411C13}"/>
              </a:ext>
            </a:extLst>
          </p:cNvPr>
          <p:cNvPicPr>
            <a:picLocks noChangeAspect="1"/>
          </p:cNvPicPr>
          <p:nvPr/>
        </p:nvPicPr>
        <p:blipFill>
          <a:blip r:embed="rId10">
            <a:extLst>
              <a:ext uri="{28A0092B-C50C-407E-A947-70E740481C1C}">
                <a14:useLocalDpi xmlns:a14="http://schemas.microsoft.com/office/drawing/2010/main" val="0"/>
              </a:ext>
            </a:extLst>
          </a:blip>
          <a:srcRect l="37364" t="11313" r="39050" b="71481"/>
          <a:stretch>
            <a:fillRect/>
          </a:stretch>
        </p:blipFill>
        <p:spPr>
          <a:xfrm rot="4068947">
            <a:off x="1053036" y="1843970"/>
            <a:ext cx="2515079" cy="1130259"/>
          </a:xfrm>
          <a:custGeom>
            <a:avLst/>
            <a:gdLst>
              <a:gd name="connsiteX0" fmla="*/ 2588005 w 2588005"/>
              <a:gd name="connsiteY0" fmla="*/ 213501 h 1163031"/>
              <a:gd name="connsiteX1" fmla="*/ 2287760 w 2588005"/>
              <a:gd name="connsiteY1" fmla="*/ 855640 h 1163031"/>
              <a:gd name="connsiteX2" fmla="*/ 581336 w 2588005"/>
              <a:gd name="connsiteY2" fmla="*/ 1080805 h 1163031"/>
              <a:gd name="connsiteX3" fmla="*/ 496628 w 2588005"/>
              <a:gd name="connsiteY3" fmla="*/ 1163031 h 1163031"/>
              <a:gd name="connsiteX4" fmla="*/ 0 w 2588005"/>
              <a:gd name="connsiteY4" fmla="*/ 701561 h 1163031"/>
              <a:gd name="connsiteX5" fmla="*/ 2588005 w 2588005"/>
              <a:gd name="connsiteY5" fmla="*/ 213501 h 1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005" h="1163031">
                <a:moveTo>
                  <a:pt x="2588005" y="213501"/>
                </a:moveTo>
                <a:lnTo>
                  <a:pt x="2287760" y="855640"/>
                </a:lnTo>
                <a:cubicBezTo>
                  <a:pt x="1697110" y="579470"/>
                  <a:pt x="1028479" y="688680"/>
                  <a:pt x="581336" y="1080805"/>
                </a:cubicBezTo>
                <a:lnTo>
                  <a:pt x="496628" y="1163031"/>
                </a:lnTo>
                <a:lnTo>
                  <a:pt x="0" y="701561"/>
                </a:lnTo>
                <a:cubicBezTo>
                  <a:pt x="661093" y="-1903"/>
                  <a:pt x="1705911" y="-198939"/>
                  <a:pt x="2588005" y="213501"/>
                </a:cubicBezTo>
                <a:close/>
              </a:path>
            </a:pathLst>
          </a:custGeom>
        </p:spPr>
      </p:pic>
      <p:pic>
        <p:nvPicPr>
          <p:cNvPr id="11" name="Picture 10">
            <a:extLst>
              <a:ext uri="{FF2B5EF4-FFF2-40B4-BE49-F238E27FC236}">
                <a16:creationId xmlns:a16="http://schemas.microsoft.com/office/drawing/2014/main" id="{A755F182-2D79-1539-907A-ABB06372B9EE}"/>
              </a:ext>
            </a:extLst>
          </p:cNvPr>
          <p:cNvPicPr>
            <a:picLocks noChangeAspect="1"/>
          </p:cNvPicPr>
          <p:nvPr/>
        </p:nvPicPr>
        <p:blipFill rotWithShape="1">
          <a:blip r:embed="rId11">
            <a:extLst>
              <a:ext uri="{28A0092B-C50C-407E-A947-70E740481C1C}">
                <a14:useLocalDpi xmlns:a14="http://schemas.microsoft.com/office/drawing/2010/main" val="0"/>
              </a:ext>
            </a:extLst>
          </a:blip>
          <a:srcRect l="51354" t="44923" r="29007" b="48047"/>
          <a:stretch/>
        </p:blipFill>
        <p:spPr>
          <a:xfrm rot="5204046">
            <a:off x="-2563661" y="3125530"/>
            <a:ext cx="2553119" cy="1061951"/>
          </a:xfrm>
          <a:custGeom>
            <a:avLst/>
            <a:gdLst>
              <a:gd name="connsiteX0" fmla="*/ 470876 w 2627146"/>
              <a:gd name="connsiteY0" fmla="*/ 0 h 1092742"/>
              <a:gd name="connsiteX1" fmla="*/ 496584 w 2627146"/>
              <a:gd name="connsiteY1" fmla="*/ 23087 h 1092742"/>
              <a:gd name="connsiteX2" fmla="*/ 1343922 w 2627146"/>
              <a:gd name="connsiteY2" fmla="*/ 374893 h 1092742"/>
              <a:gd name="connsiteX3" fmla="*/ 2246705 w 2627146"/>
              <a:gd name="connsiteY3" fmla="*/ 211389 h 1092742"/>
              <a:gd name="connsiteX4" fmla="*/ 2276734 w 2627146"/>
              <a:gd name="connsiteY4" fmla="*/ 194299 h 1092742"/>
              <a:gd name="connsiteX5" fmla="*/ 2627146 w 2627146"/>
              <a:gd name="connsiteY5" fmla="*/ 798290 h 1092742"/>
              <a:gd name="connsiteX6" fmla="*/ 0 w 2627146"/>
              <a:gd name="connsiteY6" fmla="*/ 515625 h 109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146" h="1092742">
                <a:moveTo>
                  <a:pt x="470876" y="0"/>
                </a:moveTo>
                <a:lnTo>
                  <a:pt x="496584" y="23087"/>
                </a:lnTo>
                <a:cubicBezTo>
                  <a:pt x="728872" y="212633"/>
                  <a:pt x="1019780" y="340017"/>
                  <a:pt x="1343922" y="374893"/>
                </a:cubicBezTo>
                <a:cubicBezTo>
                  <a:pt x="1668064" y="409768"/>
                  <a:pt x="1979412" y="347183"/>
                  <a:pt x="2246705" y="211389"/>
                </a:cubicBezTo>
                <a:lnTo>
                  <a:pt x="2276734" y="194299"/>
                </a:lnTo>
                <a:lnTo>
                  <a:pt x="2627146" y="798290"/>
                </a:lnTo>
                <a:cubicBezTo>
                  <a:pt x="1783239" y="1277659"/>
                  <a:pt x="722619" y="1163542"/>
                  <a:pt x="0" y="515625"/>
                </a:cubicBezTo>
                <a:close/>
              </a:path>
            </a:pathLst>
          </a:custGeom>
        </p:spPr>
      </p:pic>
      <p:pic>
        <p:nvPicPr>
          <p:cNvPr id="12" name="Picture 11">
            <a:extLst>
              <a:ext uri="{FF2B5EF4-FFF2-40B4-BE49-F238E27FC236}">
                <a16:creationId xmlns:a16="http://schemas.microsoft.com/office/drawing/2014/main" id="{597F2907-DB17-6742-161D-7D59F9F5B84E}"/>
              </a:ext>
            </a:extLst>
          </p:cNvPr>
          <p:cNvPicPr>
            <a:picLocks noChangeAspect="1"/>
          </p:cNvPicPr>
          <p:nvPr/>
        </p:nvPicPr>
        <p:blipFill rotWithShape="1">
          <a:blip r:embed="rId12">
            <a:extLst>
              <a:ext uri="{28A0092B-C50C-407E-A947-70E740481C1C}">
                <a14:useLocalDpi xmlns:a14="http://schemas.microsoft.com/office/drawing/2010/main" val="0"/>
              </a:ext>
            </a:extLst>
          </a:blip>
          <a:srcRect l="17007" t="64730" r="66875" b="18426"/>
          <a:stretch/>
        </p:blipFill>
        <p:spPr>
          <a:xfrm rot="5572509">
            <a:off x="-713270" y="834303"/>
            <a:ext cx="1301946" cy="2418865"/>
          </a:xfrm>
          <a:custGeom>
            <a:avLst/>
            <a:gdLst>
              <a:gd name="connsiteX0" fmla="*/ 110163 w 1339695"/>
              <a:gd name="connsiteY0" fmla="*/ 0 h 2488999"/>
              <a:gd name="connsiteX1" fmla="*/ 755503 w 1339695"/>
              <a:gd name="connsiteY1" fmla="*/ 207682 h 2488999"/>
              <a:gd name="connsiteX2" fmla="*/ 744476 w 1339695"/>
              <a:gd name="connsiteY2" fmla="*/ 236725 h 2488999"/>
              <a:gd name="connsiteX3" fmla="*/ 673705 w 1339695"/>
              <a:gd name="connsiteY3" fmla="*/ 687942 h 2488999"/>
              <a:gd name="connsiteX4" fmla="*/ 1246543 w 1339695"/>
              <a:gd name="connsiteY4" fmla="*/ 1858815 h 2488999"/>
              <a:gd name="connsiteX5" fmla="*/ 1339695 w 1339695"/>
              <a:gd name="connsiteY5" fmla="*/ 1925960 h 2488999"/>
              <a:gd name="connsiteX6" fmla="*/ 926681 w 1339695"/>
              <a:gd name="connsiteY6" fmla="*/ 2488999 h 2488999"/>
              <a:gd name="connsiteX7" fmla="*/ 110163 w 1339695"/>
              <a:gd name="connsiteY7" fmla="*/ 0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95" h="2488999">
                <a:moveTo>
                  <a:pt x="110163" y="0"/>
                </a:moveTo>
                <a:lnTo>
                  <a:pt x="755503" y="207682"/>
                </a:lnTo>
                <a:lnTo>
                  <a:pt x="744476" y="236725"/>
                </a:lnTo>
                <a:cubicBezTo>
                  <a:pt x="698482" y="379264"/>
                  <a:pt x="673705" y="530814"/>
                  <a:pt x="673705" y="687942"/>
                </a:cubicBezTo>
                <a:cubicBezTo>
                  <a:pt x="673705" y="1159327"/>
                  <a:pt x="896697" y="1580508"/>
                  <a:pt x="1246543" y="1858815"/>
                </a:cubicBezTo>
                <a:lnTo>
                  <a:pt x="1339695" y="1925960"/>
                </a:lnTo>
                <a:lnTo>
                  <a:pt x="926681" y="2488999"/>
                </a:lnTo>
                <a:cubicBezTo>
                  <a:pt x="138897" y="1922103"/>
                  <a:pt x="-190744" y="917256"/>
                  <a:pt x="110163" y="0"/>
                </a:cubicBezTo>
                <a:close/>
              </a:path>
            </a:pathLst>
          </a:custGeom>
        </p:spPr>
      </p:pic>
      <p:pic>
        <p:nvPicPr>
          <p:cNvPr id="13" name="Picture 12">
            <a:extLst>
              <a:ext uri="{FF2B5EF4-FFF2-40B4-BE49-F238E27FC236}">
                <a16:creationId xmlns:a16="http://schemas.microsoft.com/office/drawing/2014/main" id="{0462A6E7-A125-8E5E-4B3C-415A0F330F7A}"/>
              </a:ext>
            </a:extLst>
          </p:cNvPr>
          <p:cNvPicPr>
            <a:picLocks noChangeAspect="1"/>
          </p:cNvPicPr>
          <p:nvPr/>
        </p:nvPicPr>
        <p:blipFill>
          <a:blip r:embed="rId13">
            <a:extLst>
              <a:ext uri="{28A0092B-C50C-407E-A947-70E740481C1C}">
                <a14:useLocalDpi xmlns:a14="http://schemas.microsoft.com/office/drawing/2010/main" val="0"/>
              </a:ext>
            </a:extLst>
          </a:blip>
          <a:srcRect l="23534" t="27070" r="55663" b="47472"/>
          <a:stretch>
            <a:fillRect/>
          </a:stretch>
        </p:blipFill>
        <p:spPr>
          <a:xfrm rot="5572509">
            <a:off x="754855" y="4018515"/>
            <a:ext cx="2077438" cy="1696771"/>
          </a:xfrm>
          <a:custGeom>
            <a:avLst/>
            <a:gdLst>
              <a:gd name="connsiteX0" fmla="*/ 0 w 2137673"/>
              <a:gd name="connsiteY0" fmla="*/ 0 h 1745968"/>
              <a:gd name="connsiteX1" fmla="*/ 2137673 w 2137673"/>
              <a:gd name="connsiteY1" fmla="*/ 1538287 h 1745968"/>
              <a:gd name="connsiteX2" fmla="*/ 1492333 w 2137673"/>
              <a:gd name="connsiteY2" fmla="*/ 1745968 h 1745968"/>
              <a:gd name="connsiteX3" fmla="*/ 1450428 w 2137673"/>
              <a:gd name="connsiteY3" fmla="*/ 1635603 h 1745968"/>
              <a:gd name="connsiteX4" fmla="*/ 0 w 2137673"/>
              <a:gd name="connsiteY4" fmla="*/ 708865 h 174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673" h="1745968">
                <a:moveTo>
                  <a:pt x="0" y="0"/>
                </a:moveTo>
                <a:cubicBezTo>
                  <a:pt x="973756" y="0"/>
                  <a:pt x="1836767" y="621029"/>
                  <a:pt x="2137673" y="1538287"/>
                </a:cubicBezTo>
                <a:lnTo>
                  <a:pt x="1492333" y="1745968"/>
                </a:lnTo>
                <a:lnTo>
                  <a:pt x="1450428" y="1635603"/>
                </a:lnTo>
                <a:cubicBezTo>
                  <a:pt x="1211462" y="1090998"/>
                  <a:pt x="652027" y="708865"/>
                  <a:pt x="0" y="708865"/>
                </a:cubicBezTo>
                <a:close/>
              </a:path>
            </a:pathLst>
          </a:custGeom>
        </p:spPr>
      </p:pic>
      <p:pic>
        <p:nvPicPr>
          <p:cNvPr id="14" name="Picture 13">
            <a:extLst>
              <a:ext uri="{FF2B5EF4-FFF2-40B4-BE49-F238E27FC236}">
                <a16:creationId xmlns:a16="http://schemas.microsoft.com/office/drawing/2014/main" id="{0C1CF301-2103-F2FF-6A4E-19B5F2CA5D6B}"/>
              </a:ext>
            </a:extLst>
          </p:cNvPr>
          <p:cNvPicPr>
            <a:picLocks noChangeAspect="1"/>
          </p:cNvPicPr>
          <p:nvPr/>
        </p:nvPicPr>
        <p:blipFill>
          <a:blip r:embed="rId14">
            <a:extLst>
              <a:ext uri="{28A0092B-C50C-407E-A947-70E740481C1C}">
                <a14:useLocalDpi xmlns:a14="http://schemas.microsoft.com/office/drawing/2010/main" val="0"/>
              </a:ext>
            </a:extLst>
          </a:blip>
          <a:srcRect l="15431" t="9142" r="53730" b="14465"/>
          <a:stretch>
            <a:fillRect/>
          </a:stretch>
        </p:blipFill>
        <p:spPr>
          <a:xfrm rot="5572509">
            <a:off x="-814122" y="4069122"/>
            <a:ext cx="1301945" cy="2418865"/>
          </a:xfrm>
          <a:custGeom>
            <a:avLst/>
            <a:gdLst>
              <a:gd name="connsiteX0" fmla="*/ 1229532 w 1339694"/>
              <a:gd name="connsiteY0" fmla="*/ 0 h 2488999"/>
              <a:gd name="connsiteX1" fmla="*/ 413014 w 1339694"/>
              <a:gd name="connsiteY1" fmla="*/ 2488999 h 2488999"/>
              <a:gd name="connsiteX2" fmla="*/ 0 w 1339694"/>
              <a:gd name="connsiteY2" fmla="*/ 1925960 h 2488999"/>
              <a:gd name="connsiteX3" fmla="*/ 93153 w 1339694"/>
              <a:gd name="connsiteY3" fmla="*/ 1858815 h 2488999"/>
              <a:gd name="connsiteX4" fmla="*/ 665990 w 1339694"/>
              <a:gd name="connsiteY4" fmla="*/ 687942 h 2488999"/>
              <a:gd name="connsiteX5" fmla="*/ 595221 w 1339694"/>
              <a:gd name="connsiteY5" fmla="*/ 236725 h 2488999"/>
              <a:gd name="connsiteX6" fmla="*/ 584193 w 1339694"/>
              <a:gd name="connsiteY6" fmla="*/ 207682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694" h="2488999">
                <a:moveTo>
                  <a:pt x="1229532" y="0"/>
                </a:moveTo>
                <a:cubicBezTo>
                  <a:pt x="1530438" y="917257"/>
                  <a:pt x="1200798" y="1922103"/>
                  <a:pt x="413014" y="2488999"/>
                </a:cubicBezTo>
                <a:lnTo>
                  <a:pt x="0" y="1925960"/>
                </a:lnTo>
                <a:lnTo>
                  <a:pt x="93153" y="1858815"/>
                </a:lnTo>
                <a:cubicBezTo>
                  <a:pt x="443000" y="1580508"/>
                  <a:pt x="665990" y="1159327"/>
                  <a:pt x="665990" y="687942"/>
                </a:cubicBezTo>
                <a:cubicBezTo>
                  <a:pt x="665990" y="530814"/>
                  <a:pt x="641213" y="379264"/>
                  <a:pt x="595221" y="236725"/>
                </a:cubicBezTo>
                <a:lnTo>
                  <a:pt x="584193" y="207682"/>
                </a:lnTo>
                <a:close/>
              </a:path>
            </a:pathLst>
          </a:custGeom>
        </p:spPr>
      </p:pic>
      <p:sp>
        <p:nvSpPr>
          <p:cNvPr id="15" name="TextBox 14">
            <a:extLst>
              <a:ext uri="{FF2B5EF4-FFF2-40B4-BE49-F238E27FC236}">
                <a16:creationId xmlns:a16="http://schemas.microsoft.com/office/drawing/2014/main" id="{7C18DCF3-2CEE-B207-5872-099CCD25DD82}"/>
              </a:ext>
            </a:extLst>
          </p:cNvPr>
          <p:cNvSpPr txBox="1"/>
          <p:nvPr/>
        </p:nvSpPr>
        <p:spPr>
          <a:xfrm>
            <a:off x="5028250" y="2494918"/>
            <a:ext cx="593387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ankGothic Lt BT" panose="020B0607020203060204" pitchFamily="34" charset="0"/>
              </a:rPr>
              <a:t>Strong Passwords</a:t>
            </a:r>
          </a:p>
          <a:p>
            <a:pPr marL="285750" indent="-285750">
              <a:buFont typeface="Arial" panose="020B0604020202020204" pitchFamily="34" charset="0"/>
              <a:buChar char="•"/>
            </a:pPr>
            <a:r>
              <a:rPr lang="en-US" sz="2400" dirty="0">
                <a:latin typeface="BankGothic Lt BT" panose="020B0607020203060204" pitchFamily="34" charset="0"/>
              </a:rPr>
              <a:t>Multi-Factor Authentication (MFA)</a:t>
            </a:r>
          </a:p>
          <a:p>
            <a:pPr marL="285750" indent="-285750">
              <a:buFont typeface="Arial" panose="020B0604020202020204" pitchFamily="34" charset="0"/>
              <a:buChar char="•"/>
            </a:pPr>
            <a:r>
              <a:rPr lang="en-US" sz="2400" dirty="0">
                <a:latin typeface="BankGothic Lt BT" panose="020B0607020203060204" pitchFamily="34" charset="0"/>
              </a:rPr>
              <a:t>Be aware of Phishing Attempts</a:t>
            </a:r>
          </a:p>
          <a:p>
            <a:pPr marL="285750" indent="-285750">
              <a:buFont typeface="Arial" panose="020B0604020202020204" pitchFamily="34" charset="0"/>
              <a:buChar char="•"/>
            </a:pPr>
            <a:r>
              <a:rPr lang="en-US" sz="2400" dirty="0">
                <a:latin typeface="BankGothic Lt BT" panose="020B0607020203060204" pitchFamily="34" charset="0"/>
              </a:rPr>
              <a:t>Data Backup</a:t>
            </a:r>
          </a:p>
          <a:p>
            <a:pPr marL="285750" indent="-285750">
              <a:buFont typeface="Arial" panose="020B0604020202020204" pitchFamily="34" charset="0"/>
              <a:buChar char="•"/>
            </a:pPr>
            <a:r>
              <a:rPr lang="en-US" sz="2400" dirty="0">
                <a:latin typeface="BankGothic Lt BT" panose="020B0607020203060204" pitchFamily="34" charset="0"/>
              </a:rPr>
              <a:t>Limit Sharing of Personal Information</a:t>
            </a:r>
          </a:p>
        </p:txBody>
      </p:sp>
      <p:pic>
        <p:nvPicPr>
          <p:cNvPr id="3" name="Picture 2">
            <a:extLst>
              <a:ext uri="{FF2B5EF4-FFF2-40B4-BE49-F238E27FC236}">
                <a16:creationId xmlns:a16="http://schemas.microsoft.com/office/drawing/2014/main" id="{112F5CCF-6597-33A7-FD75-DDC6A0EA2EA1}"/>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597050" y="5033599"/>
            <a:ext cx="2082501" cy="2945546"/>
          </a:xfrm>
          <a:prstGeom prst="rect">
            <a:avLst/>
          </a:prstGeom>
        </p:spPr>
      </p:pic>
    </p:spTree>
    <p:extLst>
      <p:ext uri="{BB962C8B-B14F-4D97-AF65-F5344CB8AC3E}">
        <p14:creationId xmlns:p14="http://schemas.microsoft.com/office/powerpoint/2010/main" val="688117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72"/>
        </a:solidFill>
        <a:effectLst/>
      </p:bgPr>
    </p:bg>
    <p:spTree>
      <p:nvGrpSpPr>
        <p:cNvPr id="1" name=""/>
        <p:cNvGrpSpPr/>
        <p:nvPr/>
      </p:nvGrpSpPr>
      <p:grpSpPr>
        <a:xfrm>
          <a:off x="0" y="0"/>
          <a:ext cx="0" cy="0"/>
          <a:chOff x="0" y="0"/>
          <a:chExt cx="0" cy="0"/>
        </a:xfrm>
      </p:grpSpPr>
      <p:pic>
        <p:nvPicPr>
          <p:cNvPr id="2" name="Be careful what you share on social media">
            <a:hlinkClick r:id="" action="ppaction://media"/>
            <a:extLst>
              <a:ext uri="{FF2B5EF4-FFF2-40B4-BE49-F238E27FC236}">
                <a16:creationId xmlns:a16="http://schemas.microsoft.com/office/drawing/2014/main" id="{D949E515-995C-7D51-AF3D-0326D3D60C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230" y="-107005"/>
            <a:ext cx="12572460" cy="7072009"/>
          </a:xfrm>
          <a:prstGeom prst="rect">
            <a:avLst/>
          </a:prstGeom>
        </p:spPr>
      </p:pic>
    </p:spTree>
    <p:extLst>
      <p:ext uri="{BB962C8B-B14F-4D97-AF65-F5344CB8AC3E}">
        <p14:creationId xmlns:p14="http://schemas.microsoft.com/office/powerpoint/2010/main" val="24403749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6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26F59A-5C97-4E38-6830-FF7B4CC4D6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7C64E5-5D86-A39D-94D0-CA985F2F0768}"/>
              </a:ext>
            </a:extLst>
          </p:cNvPr>
          <p:cNvSpPr txBox="1"/>
          <p:nvPr/>
        </p:nvSpPr>
        <p:spPr>
          <a:xfrm>
            <a:off x="3669504" y="668256"/>
            <a:ext cx="8896192" cy="1200329"/>
          </a:xfrm>
          <a:prstGeom prst="rect">
            <a:avLst/>
          </a:prstGeom>
          <a:noFill/>
        </p:spPr>
        <p:txBody>
          <a:bodyPr wrap="square" rtlCol="0">
            <a:spAutoFit/>
          </a:bodyPr>
          <a:lstStyle/>
          <a:p>
            <a:r>
              <a:rPr lang="en-US" sz="3600" dirty="0">
                <a:latin typeface="BankGothic Lt BT" panose="020B0607020203060204" pitchFamily="34" charset="0"/>
              </a:rPr>
              <a:t>Ethical hacking in </a:t>
            </a:r>
          </a:p>
          <a:p>
            <a:r>
              <a:rPr lang="en-US" sz="3600" dirty="0">
                <a:latin typeface="BankGothic Lt BT" panose="020B0607020203060204" pitchFamily="34" charset="0"/>
              </a:rPr>
              <a:t>cyber security</a:t>
            </a:r>
          </a:p>
        </p:txBody>
      </p:sp>
      <p:grpSp>
        <p:nvGrpSpPr>
          <p:cNvPr id="24" name="Group 23">
            <a:extLst>
              <a:ext uri="{FF2B5EF4-FFF2-40B4-BE49-F238E27FC236}">
                <a16:creationId xmlns:a16="http://schemas.microsoft.com/office/drawing/2014/main" id="{2A6A21F1-20D2-786D-A837-84DEE2B768DA}"/>
              </a:ext>
            </a:extLst>
          </p:cNvPr>
          <p:cNvGrpSpPr/>
          <p:nvPr/>
        </p:nvGrpSpPr>
        <p:grpSpPr>
          <a:xfrm>
            <a:off x="2655830" y="3082009"/>
            <a:ext cx="9041773" cy="4496428"/>
            <a:chOff x="3318987" y="2392419"/>
            <a:chExt cx="9041773" cy="4496428"/>
          </a:xfrm>
        </p:grpSpPr>
        <p:pic>
          <p:nvPicPr>
            <p:cNvPr id="19" name="Picture 18">
              <a:extLst>
                <a:ext uri="{FF2B5EF4-FFF2-40B4-BE49-F238E27FC236}">
                  <a16:creationId xmlns:a16="http://schemas.microsoft.com/office/drawing/2014/main" id="{B893A0FF-00D6-D77B-B43D-92362EDDB1AA}"/>
                </a:ext>
              </a:extLst>
            </p:cNvPr>
            <p:cNvPicPr>
              <a:picLocks noChangeAspect="1"/>
            </p:cNvPicPr>
            <p:nvPr/>
          </p:nvPicPr>
          <p:blipFill>
            <a:blip r:embed="rId2">
              <a:alphaModFix amt="67000"/>
              <a:extLst>
                <a:ext uri="{BEBA8EAE-BF5A-486C-A8C5-ECC9F3942E4B}">
                  <a14:imgProps xmlns:a14="http://schemas.microsoft.com/office/drawing/2010/main">
                    <a14:imgLayer r:embed="rId3">
                      <a14:imgEffect>
                        <a14:backgroundRemoval t="3974" b="98675" l="8871" r="94355">
                          <a14:foregroundMark x1="70161" y1="22296" x2="70161" y2="22296"/>
                          <a14:foregroundMark x1="63306" y1="62031" x2="63306" y2="62031"/>
                          <a14:foregroundMark x1="63306" y1="62031" x2="63306" y2="62031"/>
                          <a14:foregroundMark x1="10887" y1="92274" x2="10887" y2="92274"/>
                          <a14:foregroundMark x1="10887" y1="92274" x2="10887" y2="92274"/>
                          <a14:foregroundMark x1="10887" y1="68653" x2="10887" y2="68653"/>
                          <a14:foregroundMark x1="10887" y1="68653" x2="10887" y2="68653"/>
                          <a14:foregroundMark x1="88306" y1="54084" x2="88306" y2="54084"/>
                          <a14:foregroundMark x1="88306" y1="54084" x2="88306" y2="54084"/>
                          <a14:foregroundMark x1="60887" y1="54084" x2="60887" y2="54084"/>
                          <a14:foregroundMark x1="60887" y1="54084" x2="60887" y2="54084"/>
                          <a14:foregroundMark x1="60887" y1="54084" x2="57661" y2="76821"/>
                          <a14:foregroundMark x1="57661" y1="76821" x2="65323" y2="87859"/>
                          <a14:foregroundMark x1="65323" y1="87859" x2="98387" y2="67329"/>
                          <a14:foregroundMark x1="98387" y1="67329" x2="92339" y2="52980"/>
                          <a14:foregroundMark x1="92339" y1="52980" x2="56048" y2="47461"/>
                          <a14:foregroundMark x1="56048" y1="47461" x2="13710" y2="47461"/>
                          <a14:foregroundMark x1="13710" y1="47461" x2="2016" y2="68433"/>
                          <a14:foregroundMark x1="2016" y1="68433" x2="9274" y2="84106"/>
                          <a14:foregroundMark x1="9274" y1="84106" x2="45161" y2="92494"/>
                          <a14:foregroundMark x1="45161" y1="92494" x2="85081" y2="90287"/>
                          <a14:foregroundMark x1="85081" y1="90287" x2="94355" y2="80574"/>
                          <a14:foregroundMark x1="75000" y1="28035" x2="75000" y2="28035"/>
                          <a14:foregroundMark x1="57661" y1="4194" x2="57661" y2="4194"/>
                          <a14:foregroundMark x1="81452" y1="58499" x2="81452" y2="58499"/>
                          <a14:foregroundMark x1="13710" y1="66004" x2="13710" y2="66004"/>
                          <a14:foregroundMark x1="13710" y1="66004" x2="35887" y2="74393"/>
                          <a14:foregroundMark x1="35887" y1="74393" x2="77419" y2="55188"/>
                          <a14:foregroundMark x1="77419" y1="55188" x2="56048" y2="53422"/>
                          <a14:foregroundMark x1="97581" y1="67770" x2="95968" y2="83002"/>
                          <a14:foregroundMark x1="95968" y1="83002" x2="73387" y2="96026"/>
                          <a14:foregroundMark x1="73387" y1="96026" x2="50000" y2="93157"/>
                          <a14:foregroundMark x1="50000" y1="93157" x2="48790" y2="92494"/>
                          <a14:foregroundMark x1="60484" y1="98675" x2="60484" y2="98675"/>
                        </a14:backgroundRemoval>
                      </a14:imgEffect>
                    </a14:imgLayer>
                  </a14:imgProps>
                </a:ext>
                <a:ext uri="{28A0092B-C50C-407E-A947-70E740481C1C}">
                  <a14:useLocalDpi xmlns:a14="http://schemas.microsoft.com/office/drawing/2010/main" val="0"/>
                </a:ext>
              </a:extLst>
            </a:blip>
            <a:stretch>
              <a:fillRect/>
            </a:stretch>
          </p:blipFill>
          <p:spPr>
            <a:xfrm>
              <a:off x="3318987" y="2392419"/>
              <a:ext cx="2362530" cy="4315427"/>
            </a:xfrm>
            <a:prstGeom prst="rect">
              <a:avLst/>
            </a:prstGeom>
          </p:spPr>
        </p:pic>
        <p:pic>
          <p:nvPicPr>
            <p:cNvPr id="17" name="Picture 16">
              <a:extLst>
                <a:ext uri="{FF2B5EF4-FFF2-40B4-BE49-F238E27FC236}">
                  <a16:creationId xmlns:a16="http://schemas.microsoft.com/office/drawing/2014/main" id="{ED99ED51-E62C-DB59-C7C2-9AA2474F48C5}"/>
                </a:ext>
              </a:extLst>
            </p:cNvPr>
            <p:cNvPicPr>
              <a:picLocks noChangeAspect="1"/>
            </p:cNvPicPr>
            <p:nvPr/>
          </p:nvPicPr>
          <p:blipFill>
            <a:blip r:embed="rId4">
              <a:alphaModFix amt="67000"/>
              <a:extLst>
                <a:ext uri="{BEBA8EAE-BF5A-486C-A8C5-ECC9F3942E4B}">
                  <a14:imgProps xmlns:a14="http://schemas.microsoft.com/office/drawing/2010/main">
                    <a14:imgLayer r:embed="rId5">
                      <a14:imgEffect>
                        <a14:backgroundRemoval t="4110" b="98973" l="339" r="98644">
                          <a14:foregroundMark x1="33220" y1="4452" x2="33220" y2="4452"/>
                          <a14:foregroundMark x1="8814" y1="35616" x2="8814" y2="35616"/>
                          <a14:foregroundMark x1="4407" y1="50685" x2="4407" y2="50685"/>
                          <a14:foregroundMark x1="16271" y1="81849" x2="16271" y2="81849"/>
                          <a14:foregroundMark x1="26441" y1="82534" x2="26441" y2="82534"/>
                          <a14:foregroundMark x1="87458" y1="77055" x2="87458" y2="77055"/>
                          <a14:foregroundMark x1="87458" y1="77055" x2="87458" y2="77055"/>
                          <a14:foregroundMark x1="87458" y1="77055" x2="87458" y2="77055"/>
                          <a14:foregroundMark x1="87458" y1="77055" x2="87458" y2="77055"/>
                          <a14:foregroundMark x1="87458" y1="77055" x2="87458" y2="77055"/>
                          <a14:foregroundMark x1="87458" y1="77055" x2="87458" y2="77055"/>
                          <a14:foregroundMark x1="87458" y1="77055" x2="81695" y2="78425"/>
                          <a14:foregroundMark x1="81695" y1="78425" x2="88136" y2="74658"/>
                          <a14:foregroundMark x1="14576" y1="77397" x2="26441" y2="95890"/>
                          <a14:foregroundMark x1="26441" y1="95890" x2="24746" y2="75685"/>
                          <a14:foregroundMark x1="24746" y1="75685" x2="339" y2="89726"/>
                          <a14:foregroundMark x1="339" y1="89726" x2="339" y2="89726"/>
                          <a14:foregroundMark x1="78644" y1="78767" x2="81705" y2="95773"/>
                          <a14:foregroundMark x1="87977" y1="94360" x2="92245" y2="92032"/>
                          <a14:foregroundMark x1="98983" y1="88356" x2="93898" y2="71918"/>
                          <a14:foregroundMark x1="93898" y1="71918" x2="77288" y2="77397"/>
                          <a14:foregroundMark x1="88086" y1="91967" x2="90847" y2="91781"/>
                          <a14:foregroundMark x1="80678" y1="92466" x2="84103" y2="92236"/>
                          <a14:foregroundMark x1="97689" y1="85480" x2="99322" y2="85274"/>
                          <a14:foregroundMark x1="96610" y1="85616" x2="97378" y2="85519"/>
                          <a14:foregroundMark x1="12203" y1="95548" x2="18983" y2="98973"/>
                          <a14:backgroundMark x1="98983" y1="88699" x2="98983" y2="88699"/>
                          <a14:backgroundMark x1="98983" y1="88699" x2="98983" y2="88699"/>
                          <a14:backgroundMark x1="98983" y1="88699" x2="98983" y2="88699"/>
                          <a14:backgroundMark x1="97288" y1="89726" x2="97288" y2="89726"/>
                          <a14:backgroundMark x1="98305" y1="88699" x2="98305" y2="88699"/>
                          <a14:backgroundMark x1="97966" y1="89726" x2="97966" y2="89726"/>
                          <a14:backgroundMark x1="98983" y1="88356" x2="98983" y2="88356"/>
                          <a14:backgroundMark x1="98983" y1="88356" x2="94237" y2="91781"/>
                          <a14:backgroundMark x1="81017" y1="98630" x2="84407" y2="99315"/>
                          <a14:backgroundMark x1="80000" y1="98288" x2="83051" y2="98630"/>
                          <a14:backgroundMark x1="90508" y1="95890" x2="94237" y2="93151"/>
                        </a14:backgroundRemoval>
                      </a14:imgEffect>
                    </a14:imgLayer>
                  </a14:imgProps>
                </a:ext>
                <a:ext uri="{28A0092B-C50C-407E-A947-70E740481C1C}">
                  <a14:useLocalDpi xmlns:a14="http://schemas.microsoft.com/office/drawing/2010/main" val="0"/>
                </a:ext>
              </a:extLst>
            </a:blip>
            <a:stretch>
              <a:fillRect/>
            </a:stretch>
          </p:blipFill>
          <p:spPr>
            <a:xfrm rot="20345820">
              <a:off x="9550493" y="3977404"/>
              <a:ext cx="2810267" cy="2781688"/>
            </a:xfrm>
            <a:prstGeom prst="rect">
              <a:avLst/>
            </a:prstGeom>
          </p:spPr>
        </p:pic>
        <p:pic>
          <p:nvPicPr>
            <p:cNvPr id="23" name="Picture 22">
              <a:extLst>
                <a:ext uri="{FF2B5EF4-FFF2-40B4-BE49-F238E27FC236}">
                  <a16:creationId xmlns:a16="http://schemas.microsoft.com/office/drawing/2014/main" id="{AEE57454-70EA-06FE-5077-FC133504EDDB}"/>
                </a:ext>
              </a:extLst>
            </p:cNvPr>
            <p:cNvPicPr>
              <a:picLocks noChangeAspect="1"/>
            </p:cNvPicPr>
            <p:nvPr/>
          </p:nvPicPr>
          <p:blipFill>
            <a:blip r:embed="rId6">
              <a:alphaModFix amt="67000"/>
              <a:extLst>
                <a:ext uri="{BEBA8EAE-BF5A-486C-A8C5-ECC9F3942E4B}">
                  <a14:imgProps xmlns:a14="http://schemas.microsoft.com/office/drawing/2010/main">
                    <a14:imgLayer r:embed="rId7">
                      <a14:imgEffect>
                        <a14:backgroundRemoval t="4483" b="97241" l="2013" r="98658">
                          <a14:foregroundMark x1="64430" y1="21724" x2="64430" y2="21724"/>
                          <a14:foregroundMark x1="96644" y1="31724" x2="96644" y2="31724"/>
                          <a14:foregroundMark x1="98993" y1="33448" x2="98993" y2="33448"/>
                          <a14:foregroundMark x1="94295" y1="29310" x2="94295" y2="29310"/>
                          <a14:foregroundMark x1="29195" y1="8276" x2="29195" y2="8276"/>
                          <a14:foregroundMark x1="45973" y1="10690" x2="45973" y2="10690"/>
                          <a14:foregroundMark x1="46980" y1="11034" x2="46980" y2="11034"/>
                          <a14:foregroundMark x1="59396" y1="8966" x2="59396" y2="8966"/>
                          <a14:foregroundMark x1="68456" y1="12759" x2="68456" y2="12759"/>
                          <a14:foregroundMark x1="62752" y1="8621" x2="62752" y2="8621"/>
                          <a14:foregroundMark x1="48322" y1="4483" x2="48322" y2="4483"/>
                          <a14:foregroundMark x1="18456" y1="72759" x2="18456" y2="72759"/>
                          <a14:foregroundMark x1="14094" y1="70000" x2="14094" y2="70000"/>
                          <a14:foregroundMark x1="14094" y1="70000" x2="36242" y2="80690"/>
                          <a14:foregroundMark x1="36242" y1="80690" x2="62416" y2="82759"/>
                          <a14:foregroundMark x1="62416" y1="82759" x2="85235" y2="66897"/>
                          <a14:foregroundMark x1="98993" y1="37241" x2="89262" y2="76897"/>
                          <a14:foregroundMark x1="89262" y1="76897" x2="65436" y2="93793"/>
                          <a14:foregroundMark x1="65436" y1="93793" x2="44966" y2="97931"/>
                          <a14:foregroundMark x1="44966" y1="97931" x2="12416" y2="77586"/>
                          <a14:foregroundMark x1="12416" y1="77586" x2="23490" y2="62414"/>
                          <a14:foregroundMark x1="23490" y1="62414" x2="53020" y2="70000"/>
                          <a14:foregroundMark x1="22819" y1="59310" x2="7047" y2="67931"/>
                          <a14:foregroundMark x1="7047" y1="67931" x2="9732" y2="73793"/>
                          <a14:foregroundMark x1="2013" y1="69655" x2="2013" y2="69655"/>
                        </a14:backgroundRemoval>
                      </a14:imgEffect>
                    </a14:imgLayer>
                  </a14:imgProps>
                </a:ext>
                <a:ext uri="{28A0092B-C50C-407E-A947-70E740481C1C}">
                  <a14:useLocalDpi xmlns:a14="http://schemas.microsoft.com/office/drawing/2010/main" val="0"/>
                </a:ext>
              </a:extLst>
            </a:blip>
            <a:stretch>
              <a:fillRect/>
            </a:stretch>
          </p:blipFill>
          <p:spPr>
            <a:xfrm>
              <a:off x="7040445" y="4126211"/>
              <a:ext cx="2838846" cy="2762636"/>
            </a:xfrm>
            <a:prstGeom prst="rect">
              <a:avLst/>
            </a:prstGeom>
          </p:spPr>
        </p:pic>
        <p:pic>
          <p:nvPicPr>
            <p:cNvPr id="21" name="Picture 20">
              <a:extLst>
                <a:ext uri="{FF2B5EF4-FFF2-40B4-BE49-F238E27FC236}">
                  <a16:creationId xmlns:a16="http://schemas.microsoft.com/office/drawing/2014/main" id="{91D0D7BB-0E20-7861-0728-CFDE8E4B291E}"/>
                </a:ext>
              </a:extLst>
            </p:cNvPr>
            <p:cNvPicPr>
              <a:picLocks noChangeAspect="1"/>
            </p:cNvPicPr>
            <p:nvPr/>
          </p:nvPicPr>
          <p:blipFill>
            <a:blip r:embed="rId8">
              <a:alphaModFix amt="67000"/>
              <a:extLst>
                <a:ext uri="{BEBA8EAE-BF5A-486C-A8C5-ECC9F3942E4B}">
                  <a14:imgProps xmlns:a14="http://schemas.microsoft.com/office/drawing/2010/main">
                    <a14:imgLayer r:embed="rId9">
                      <a14:imgEffect>
                        <a14:backgroundRemoval t="5556" b="96825" l="6250" r="95395">
                          <a14:foregroundMark x1="95724" y1="26984" x2="7566" y2="57143"/>
                          <a14:foregroundMark x1="7566" y1="57143" x2="6250" y2="57143"/>
                          <a14:foregroundMark x1="6250" y1="57143" x2="6250" y2="57143"/>
                          <a14:foregroundMark x1="11184" y1="52778" x2="11184" y2="52778"/>
                          <a14:foregroundMark x1="95395" y1="40079" x2="95395" y2="40079"/>
                          <a14:foregroundMark x1="83553" y1="10317" x2="83553" y2="10317"/>
                          <a14:foregroundMark x1="38158" y1="91270" x2="38158" y2="91270"/>
                          <a14:foregroundMark x1="38158" y1="84127" x2="48026" y2="63095"/>
                          <a14:foregroundMark x1="48026" y1="63095" x2="67105" y2="65873"/>
                          <a14:foregroundMark x1="67105" y1="65873" x2="75329" y2="87302"/>
                          <a14:foregroundMark x1="75329" y1="87302" x2="49671" y2="97619"/>
                          <a14:foregroundMark x1="49671" y1="97619" x2="26645" y2="95635"/>
                          <a14:foregroundMark x1="26645" y1="95635" x2="13816" y2="69048"/>
                          <a14:foregroundMark x1="13816" y1="69048" x2="16447" y2="50000"/>
                          <a14:foregroundMark x1="25987" y1="66667" x2="25987" y2="66667"/>
                          <a14:foregroundMark x1="25658" y1="51587" x2="40132" y2="92063"/>
                          <a14:foregroundMark x1="40132" y1="92063" x2="83224" y2="88889"/>
                          <a14:foregroundMark x1="83224" y1="88889" x2="79934" y2="68254"/>
                          <a14:foregroundMark x1="79934" y1="68254" x2="68092" y2="52778"/>
                          <a14:foregroundMark x1="68092" y1="52778" x2="19737" y2="55952"/>
                          <a14:foregroundMark x1="82566" y1="6349" x2="82566" y2="6349"/>
                          <a14:foregroundMark x1="73684" y1="96825" x2="73684" y2="96825"/>
                          <a14:foregroundMark x1="73684" y1="96825" x2="73684" y2="96825"/>
                          <a14:foregroundMark x1="73684" y1="96825" x2="73684" y2="96825"/>
                          <a14:foregroundMark x1="12500" y1="85714" x2="12500" y2="85714"/>
                          <a14:foregroundMark x1="12500" y1="85714" x2="12500" y2="85714"/>
                          <a14:foregroundMark x1="12500" y1="85714" x2="12500" y2="85714"/>
                          <a14:foregroundMark x1="15789" y1="94048" x2="15789" y2="94048"/>
                          <a14:foregroundMark x1="15789" y1="94048" x2="15789" y2="94048"/>
                          <a14:foregroundMark x1="40132" y1="56349" x2="48355" y2="78571"/>
                          <a14:foregroundMark x1="48355" y1="78571" x2="67105" y2="76984"/>
                          <a14:foregroundMark x1="67105" y1="76984" x2="74013" y2="57540"/>
                          <a14:foregroundMark x1="74013" y1="57540" x2="48355" y2="51190"/>
                          <a14:foregroundMark x1="48355" y1="51190" x2="39474" y2="56349"/>
                          <a14:foregroundMark x1="43092" y1="56349" x2="64474" y2="64286"/>
                          <a14:foregroundMark x1="64474" y1="64286" x2="47697" y2="57143"/>
                          <a14:foregroundMark x1="47697" y1="57143" x2="40132" y2="57143"/>
                          <a14:foregroundMark x1="51316" y1="68254" x2="51974" y2="67460"/>
                          <a14:foregroundMark x1="57895" y1="62302" x2="62829" y2="61111"/>
                          <a14:foregroundMark x1="69079" y1="64286" x2="68421" y2="55556"/>
                          <a14:foregroundMark x1="64145" y1="76190" x2="17434" y2="75397"/>
                          <a14:foregroundMark x1="17434" y1="75397" x2="11513" y2="92460"/>
                        </a14:backgroundRemoval>
                      </a14:imgEffect>
                    </a14:imgLayer>
                  </a14:imgProps>
                </a:ext>
                <a:ext uri="{28A0092B-C50C-407E-A947-70E740481C1C}">
                  <a14:useLocalDpi xmlns:a14="http://schemas.microsoft.com/office/drawing/2010/main" val="0"/>
                </a:ext>
              </a:extLst>
            </a:blip>
            <a:stretch>
              <a:fillRect/>
            </a:stretch>
          </p:blipFill>
          <p:spPr>
            <a:xfrm>
              <a:off x="4579850" y="4307211"/>
              <a:ext cx="2896004" cy="2400635"/>
            </a:xfrm>
            <a:prstGeom prst="rect">
              <a:avLst/>
            </a:prstGeom>
          </p:spPr>
        </p:pic>
      </p:grpSp>
      <p:pic>
        <p:nvPicPr>
          <p:cNvPr id="10" name="Picture 9">
            <a:extLst>
              <a:ext uri="{FF2B5EF4-FFF2-40B4-BE49-F238E27FC236}">
                <a16:creationId xmlns:a16="http://schemas.microsoft.com/office/drawing/2014/main" id="{8E5B8E53-7E1F-06E1-3780-4FC9E29BE12F}"/>
              </a:ext>
            </a:extLst>
          </p:cNvPr>
          <p:cNvPicPr>
            <a:picLocks noChangeAspect="1"/>
          </p:cNvPicPr>
          <p:nvPr/>
        </p:nvPicPr>
        <p:blipFill>
          <a:blip r:embed="rId10">
            <a:extLst>
              <a:ext uri="{28A0092B-C50C-407E-A947-70E740481C1C}">
                <a14:useLocalDpi xmlns:a14="http://schemas.microsoft.com/office/drawing/2010/main" val="0"/>
              </a:ext>
            </a:extLst>
          </a:blip>
          <a:srcRect l="37364" t="11313" r="39050" b="71481"/>
          <a:stretch>
            <a:fillRect/>
          </a:stretch>
        </p:blipFill>
        <p:spPr>
          <a:xfrm rot="4068947">
            <a:off x="1053036" y="1843970"/>
            <a:ext cx="2515079" cy="1130259"/>
          </a:xfrm>
          <a:custGeom>
            <a:avLst/>
            <a:gdLst>
              <a:gd name="connsiteX0" fmla="*/ 2588005 w 2588005"/>
              <a:gd name="connsiteY0" fmla="*/ 213501 h 1163031"/>
              <a:gd name="connsiteX1" fmla="*/ 2287760 w 2588005"/>
              <a:gd name="connsiteY1" fmla="*/ 855640 h 1163031"/>
              <a:gd name="connsiteX2" fmla="*/ 581336 w 2588005"/>
              <a:gd name="connsiteY2" fmla="*/ 1080805 h 1163031"/>
              <a:gd name="connsiteX3" fmla="*/ 496628 w 2588005"/>
              <a:gd name="connsiteY3" fmla="*/ 1163031 h 1163031"/>
              <a:gd name="connsiteX4" fmla="*/ 0 w 2588005"/>
              <a:gd name="connsiteY4" fmla="*/ 701561 h 1163031"/>
              <a:gd name="connsiteX5" fmla="*/ 2588005 w 2588005"/>
              <a:gd name="connsiteY5" fmla="*/ 213501 h 11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005" h="1163031">
                <a:moveTo>
                  <a:pt x="2588005" y="213501"/>
                </a:moveTo>
                <a:lnTo>
                  <a:pt x="2287760" y="855640"/>
                </a:lnTo>
                <a:cubicBezTo>
                  <a:pt x="1697110" y="579470"/>
                  <a:pt x="1028479" y="688680"/>
                  <a:pt x="581336" y="1080805"/>
                </a:cubicBezTo>
                <a:lnTo>
                  <a:pt x="496628" y="1163031"/>
                </a:lnTo>
                <a:lnTo>
                  <a:pt x="0" y="701561"/>
                </a:lnTo>
                <a:cubicBezTo>
                  <a:pt x="661093" y="-1903"/>
                  <a:pt x="1705911" y="-198939"/>
                  <a:pt x="2588005" y="213501"/>
                </a:cubicBezTo>
                <a:close/>
              </a:path>
            </a:pathLst>
          </a:custGeom>
        </p:spPr>
      </p:pic>
      <p:pic>
        <p:nvPicPr>
          <p:cNvPr id="11" name="Picture 10">
            <a:extLst>
              <a:ext uri="{FF2B5EF4-FFF2-40B4-BE49-F238E27FC236}">
                <a16:creationId xmlns:a16="http://schemas.microsoft.com/office/drawing/2014/main" id="{9F85AD9C-CF70-78AC-390A-A047F8F27540}"/>
              </a:ext>
            </a:extLst>
          </p:cNvPr>
          <p:cNvPicPr>
            <a:picLocks noChangeAspect="1"/>
          </p:cNvPicPr>
          <p:nvPr/>
        </p:nvPicPr>
        <p:blipFill rotWithShape="1">
          <a:blip r:embed="rId11">
            <a:extLst>
              <a:ext uri="{28A0092B-C50C-407E-A947-70E740481C1C}">
                <a14:useLocalDpi xmlns:a14="http://schemas.microsoft.com/office/drawing/2010/main" val="0"/>
              </a:ext>
            </a:extLst>
          </a:blip>
          <a:srcRect l="51354" t="44923" r="29007" b="48047"/>
          <a:stretch/>
        </p:blipFill>
        <p:spPr>
          <a:xfrm rot="5204046">
            <a:off x="-2563661" y="3125530"/>
            <a:ext cx="2553119" cy="1061951"/>
          </a:xfrm>
          <a:custGeom>
            <a:avLst/>
            <a:gdLst>
              <a:gd name="connsiteX0" fmla="*/ 470876 w 2627146"/>
              <a:gd name="connsiteY0" fmla="*/ 0 h 1092742"/>
              <a:gd name="connsiteX1" fmla="*/ 496584 w 2627146"/>
              <a:gd name="connsiteY1" fmla="*/ 23087 h 1092742"/>
              <a:gd name="connsiteX2" fmla="*/ 1343922 w 2627146"/>
              <a:gd name="connsiteY2" fmla="*/ 374893 h 1092742"/>
              <a:gd name="connsiteX3" fmla="*/ 2246705 w 2627146"/>
              <a:gd name="connsiteY3" fmla="*/ 211389 h 1092742"/>
              <a:gd name="connsiteX4" fmla="*/ 2276734 w 2627146"/>
              <a:gd name="connsiteY4" fmla="*/ 194299 h 1092742"/>
              <a:gd name="connsiteX5" fmla="*/ 2627146 w 2627146"/>
              <a:gd name="connsiteY5" fmla="*/ 798290 h 1092742"/>
              <a:gd name="connsiteX6" fmla="*/ 0 w 2627146"/>
              <a:gd name="connsiteY6" fmla="*/ 515625 h 109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7146" h="1092742">
                <a:moveTo>
                  <a:pt x="470876" y="0"/>
                </a:moveTo>
                <a:lnTo>
                  <a:pt x="496584" y="23087"/>
                </a:lnTo>
                <a:cubicBezTo>
                  <a:pt x="728872" y="212633"/>
                  <a:pt x="1019780" y="340017"/>
                  <a:pt x="1343922" y="374893"/>
                </a:cubicBezTo>
                <a:cubicBezTo>
                  <a:pt x="1668064" y="409768"/>
                  <a:pt x="1979412" y="347183"/>
                  <a:pt x="2246705" y="211389"/>
                </a:cubicBezTo>
                <a:lnTo>
                  <a:pt x="2276734" y="194299"/>
                </a:lnTo>
                <a:lnTo>
                  <a:pt x="2627146" y="798290"/>
                </a:lnTo>
                <a:cubicBezTo>
                  <a:pt x="1783239" y="1277659"/>
                  <a:pt x="722619" y="1163542"/>
                  <a:pt x="0" y="515625"/>
                </a:cubicBezTo>
                <a:close/>
              </a:path>
            </a:pathLst>
          </a:custGeom>
        </p:spPr>
      </p:pic>
      <p:pic>
        <p:nvPicPr>
          <p:cNvPr id="12" name="Picture 11">
            <a:extLst>
              <a:ext uri="{FF2B5EF4-FFF2-40B4-BE49-F238E27FC236}">
                <a16:creationId xmlns:a16="http://schemas.microsoft.com/office/drawing/2014/main" id="{B1C51A1D-234A-51D1-1F88-EAF0D7AE69EE}"/>
              </a:ext>
            </a:extLst>
          </p:cNvPr>
          <p:cNvPicPr>
            <a:picLocks noChangeAspect="1"/>
          </p:cNvPicPr>
          <p:nvPr/>
        </p:nvPicPr>
        <p:blipFill rotWithShape="1">
          <a:blip r:embed="rId12">
            <a:extLst>
              <a:ext uri="{28A0092B-C50C-407E-A947-70E740481C1C}">
                <a14:useLocalDpi xmlns:a14="http://schemas.microsoft.com/office/drawing/2010/main" val="0"/>
              </a:ext>
            </a:extLst>
          </a:blip>
          <a:srcRect l="17007" t="64730" r="66875" b="18426"/>
          <a:stretch/>
        </p:blipFill>
        <p:spPr>
          <a:xfrm rot="5572509">
            <a:off x="-713270" y="834303"/>
            <a:ext cx="1301946" cy="2418865"/>
          </a:xfrm>
          <a:custGeom>
            <a:avLst/>
            <a:gdLst>
              <a:gd name="connsiteX0" fmla="*/ 110163 w 1339695"/>
              <a:gd name="connsiteY0" fmla="*/ 0 h 2488999"/>
              <a:gd name="connsiteX1" fmla="*/ 755503 w 1339695"/>
              <a:gd name="connsiteY1" fmla="*/ 207682 h 2488999"/>
              <a:gd name="connsiteX2" fmla="*/ 744476 w 1339695"/>
              <a:gd name="connsiteY2" fmla="*/ 236725 h 2488999"/>
              <a:gd name="connsiteX3" fmla="*/ 673705 w 1339695"/>
              <a:gd name="connsiteY3" fmla="*/ 687942 h 2488999"/>
              <a:gd name="connsiteX4" fmla="*/ 1246543 w 1339695"/>
              <a:gd name="connsiteY4" fmla="*/ 1858815 h 2488999"/>
              <a:gd name="connsiteX5" fmla="*/ 1339695 w 1339695"/>
              <a:gd name="connsiteY5" fmla="*/ 1925960 h 2488999"/>
              <a:gd name="connsiteX6" fmla="*/ 926681 w 1339695"/>
              <a:gd name="connsiteY6" fmla="*/ 2488999 h 2488999"/>
              <a:gd name="connsiteX7" fmla="*/ 110163 w 1339695"/>
              <a:gd name="connsiteY7" fmla="*/ 0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95" h="2488999">
                <a:moveTo>
                  <a:pt x="110163" y="0"/>
                </a:moveTo>
                <a:lnTo>
                  <a:pt x="755503" y="207682"/>
                </a:lnTo>
                <a:lnTo>
                  <a:pt x="744476" y="236725"/>
                </a:lnTo>
                <a:cubicBezTo>
                  <a:pt x="698482" y="379264"/>
                  <a:pt x="673705" y="530814"/>
                  <a:pt x="673705" y="687942"/>
                </a:cubicBezTo>
                <a:cubicBezTo>
                  <a:pt x="673705" y="1159327"/>
                  <a:pt x="896697" y="1580508"/>
                  <a:pt x="1246543" y="1858815"/>
                </a:cubicBezTo>
                <a:lnTo>
                  <a:pt x="1339695" y="1925960"/>
                </a:lnTo>
                <a:lnTo>
                  <a:pt x="926681" y="2488999"/>
                </a:lnTo>
                <a:cubicBezTo>
                  <a:pt x="138897" y="1922103"/>
                  <a:pt x="-190744" y="917256"/>
                  <a:pt x="110163" y="0"/>
                </a:cubicBezTo>
                <a:close/>
              </a:path>
            </a:pathLst>
          </a:custGeom>
        </p:spPr>
      </p:pic>
      <p:pic>
        <p:nvPicPr>
          <p:cNvPr id="13" name="Picture 12">
            <a:extLst>
              <a:ext uri="{FF2B5EF4-FFF2-40B4-BE49-F238E27FC236}">
                <a16:creationId xmlns:a16="http://schemas.microsoft.com/office/drawing/2014/main" id="{3CC31F9C-7758-4C3D-B4B1-CD7F86BE452E}"/>
              </a:ext>
            </a:extLst>
          </p:cNvPr>
          <p:cNvPicPr>
            <a:picLocks noChangeAspect="1"/>
          </p:cNvPicPr>
          <p:nvPr/>
        </p:nvPicPr>
        <p:blipFill>
          <a:blip r:embed="rId13">
            <a:extLst>
              <a:ext uri="{28A0092B-C50C-407E-A947-70E740481C1C}">
                <a14:useLocalDpi xmlns:a14="http://schemas.microsoft.com/office/drawing/2010/main" val="0"/>
              </a:ext>
            </a:extLst>
          </a:blip>
          <a:srcRect l="23534" t="27070" r="55663" b="47472"/>
          <a:stretch>
            <a:fillRect/>
          </a:stretch>
        </p:blipFill>
        <p:spPr>
          <a:xfrm rot="5572509">
            <a:off x="754855" y="4018515"/>
            <a:ext cx="2077438" cy="1696771"/>
          </a:xfrm>
          <a:custGeom>
            <a:avLst/>
            <a:gdLst>
              <a:gd name="connsiteX0" fmla="*/ 0 w 2137673"/>
              <a:gd name="connsiteY0" fmla="*/ 0 h 1745968"/>
              <a:gd name="connsiteX1" fmla="*/ 2137673 w 2137673"/>
              <a:gd name="connsiteY1" fmla="*/ 1538287 h 1745968"/>
              <a:gd name="connsiteX2" fmla="*/ 1492333 w 2137673"/>
              <a:gd name="connsiteY2" fmla="*/ 1745968 h 1745968"/>
              <a:gd name="connsiteX3" fmla="*/ 1450428 w 2137673"/>
              <a:gd name="connsiteY3" fmla="*/ 1635603 h 1745968"/>
              <a:gd name="connsiteX4" fmla="*/ 0 w 2137673"/>
              <a:gd name="connsiteY4" fmla="*/ 708865 h 174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673" h="1745968">
                <a:moveTo>
                  <a:pt x="0" y="0"/>
                </a:moveTo>
                <a:cubicBezTo>
                  <a:pt x="973756" y="0"/>
                  <a:pt x="1836767" y="621029"/>
                  <a:pt x="2137673" y="1538287"/>
                </a:cubicBezTo>
                <a:lnTo>
                  <a:pt x="1492333" y="1745968"/>
                </a:lnTo>
                <a:lnTo>
                  <a:pt x="1450428" y="1635603"/>
                </a:lnTo>
                <a:cubicBezTo>
                  <a:pt x="1211462" y="1090998"/>
                  <a:pt x="652027" y="708865"/>
                  <a:pt x="0" y="708865"/>
                </a:cubicBezTo>
                <a:close/>
              </a:path>
            </a:pathLst>
          </a:custGeom>
        </p:spPr>
      </p:pic>
      <p:pic>
        <p:nvPicPr>
          <p:cNvPr id="14" name="Picture 13">
            <a:extLst>
              <a:ext uri="{FF2B5EF4-FFF2-40B4-BE49-F238E27FC236}">
                <a16:creationId xmlns:a16="http://schemas.microsoft.com/office/drawing/2014/main" id="{B48DA329-1D5F-87E0-EE27-EBAA7FEDF2BA}"/>
              </a:ext>
            </a:extLst>
          </p:cNvPr>
          <p:cNvPicPr>
            <a:picLocks noChangeAspect="1"/>
          </p:cNvPicPr>
          <p:nvPr/>
        </p:nvPicPr>
        <p:blipFill>
          <a:blip r:embed="rId14">
            <a:extLst>
              <a:ext uri="{28A0092B-C50C-407E-A947-70E740481C1C}">
                <a14:useLocalDpi xmlns:a14="http://schemas.microsoft.com/office/drawing/2010/main" val="0"/>
              </a:ext>
            </a:extLst>
          </a:blip>
          <a:srcRect l="15431" t="9142" r="53730" b="14465"/>
          <a:stretch>
            <a:fillRect/>
          </a:stretch>
        </p:blipFill>
        <p:spPr>
          <a:xfrm rot="5572509">
            <a:off x="-814122" y="4069122"/>
            <a:ext cx="1301945" cy="2418865"/>
          </a:xfrm>
          <a:custGeom>
            <a:avLst/>
            <a:gdLst>
              <a:gd name="connsiteX0" fmla="*/ 1229532 w 1339694"/>
              <a:gd name="connsiteY0" fmla="*/ 0 h 2488999"/>
              <a:gd name="connsiteX1" fmla="*/ 413014 w 1339694"/>
              <a:gd name="connsiteY1" fmla="*/ 2488999 h 2488999"/>
              <a:gd name="connsiteX2" fmla="*/ 0 w 1339694"/>
              <a:gd name="connsiteY2" fmla="*/ 1925960 h 2488999"/>
              <a:gd name="connsiteX3" fmla="*/ 93153 w 1339694"/>
              <a:gd name="connsiteY3" fmla="*/ 1858815 h 2488999"/>
              <a:gd name="connsiteX4" fmla="*/ 665990 w 1339694"/>
              <a:gd name="connsiteY4" fmla="*/ 687942 h 2488999"/>
              <a:gd name="connsiteX5" fmla="*/ 595221 w 1339694"/>
              <a:gd name="connsiteY5" fmla="*/ 236725 h 2488999"/>
              <a:gd name="connsiteX6" fmla="*/ 584193 w 1339694"/>
              <a:gd name="connsiteY6" fmla="*/ 207682 h 24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694" h="2488999">
                <a:moveTo>
                  <a:pt x="1229532" y="0"/>
                </a:moveTo>
                <a:cubicBezTo>
                  <a:pt x="1530438" y="917257"/>
                  <a:pt x="1200798" y="1922103"/>
                  <a:pt x="413014" y="2488999"/>
                </a:cubicBezTo>
                <a:lnTo>
                  <a:pt x="0" y="1925960"/>
                </a:lnTo>
                <a:lnTo>
                  <a:pt x="93153" y="1858815"/>
                </a:lnTo>
                <a:cubicBezTo>
                  <a:pt x="443000" y="1580508"/>
                  <a:pt x="665990" y="1159327"/>
                  <a:pt x="665990" y="687942"/>
                </a:cubicBezTo>
                <a:cubicBezTo>
                  <a:pt x="665990" y="530814"/>
                  <a:pt x="641213" y="379264"/>
                  <a:pt x="595221" y="236725"/>
                </a:cubicBezTo>
                <a:lnTo>
                  <a:pt x="584193" y="207682"/>
                </a:lnTo>
                <a:close/>
              </a:path>
            </a:pathLst>
          </a:custGeom>
        </p:spPr>
      </p:pic>
      <p:sp>
        <p:nvSpPr>
          <p:cNvPr id="15" name="TextBox 14">
            <a:extLst>
              <a:ext uri="{FF2B5EF4-FFF2-40B4-BE49-F238E27FC236}">
                <a16:creationId xmlns:a16="http://schemas.microsoft.com/office/drawing/2014/main" id="{14B38BD3-876F-3CBF-4275-2E41601351C4}"/>
              </a:ext>
            </a:extLst>
          </p:cNvPr>
          <p:cNvSpPr txBox="1"/>
          <p:nvPr/>
        </p:nvSpPr>
        <p:spPr>
          <a:xfrm>
            <a:off x="4829775" y="1913335"/>
            <a:ext cx="593387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BankGothic Lt BT" panose="020B0607020203060204" pitchFamily="34" charset="0"/>
              </a:rPr>
              <a:t>Identifies security weaknesses</a:t>
            </a:r>
          </a:p>
          <a:p>
            <a:pPr marL="285750" indent="-285750">
              <a:buFont typeface="Arial" panose="020B0604020202020204" pitchFamily="34" charset="0"/>
              <a:buChar char="•"/>
            </a:pPr>
            <a:r>
              <a:rPr lang="en-US" sz="2400" dirty="0">
                <a:latin typeface="BankGothic Lt BT" panose="020B0607020203060204" pitchFamily="34" charset="0"/>
              </a:rPr>
              <a:t>Prevents data breach and cyber attacks</a:t>
            </a:r>
          </a:p>
          <a:p>
            <a:pPr marL="285750" indent="-285750">
              <a:buFont typeface="Arial" panose="020B0604020202020204" pitchFamily="34" charset="0"/>
              <a:buChar char="•"/>
            </a:pPr>
            <a:r>
              <a:rPr lang="en-US" sz="2400" dirty="0">
                <a:latin typeface="BankGothic Lt BT" panose="020B0607020203060204" pitchFamily="34" charset="0"/>
              </a:rPr>
              <a:t>Monitors the dark web for threats</a:t>
            </a:r>
          </a:p>
          <a:p>
            <a:pPr marL="285750" indent="-285750">
              <a:buFont typeface="Arial" panose="020B0604020202020204" pitchFamily="34" charset="0"/>
              <a:buChar char="•"/>
            </a:pPr>
            <a:r>
              <a:rPr lang="en-US" sz="2400" dirty="0">
                <a:latin typeface="BankGothic Lt BT" panose="020B0607020203060204" pitchFamily="34" charset="0"/>
              </a:rPr>
              <a:t>Supports incident response and forensics</a:t>
            </a:r>
          </a:p>
          <a:p>
            <a:pPr marL="285750" indent="-285750">
              <a:buFont typeface="Arial" panose="020B0604020202020204" pitchFamily="34" charset="0"/>
              <a:buChar char="•"/>
            </a:pPr>
            <a:r>
              <a:rPr lang="en-US" sz="2400" dirty="0">
                <a:latin typeface="BankGothic Lt BT" panose="020B0607020203060204" pitchFamily="34" charset="0"/>
              </a:rPr>
              <a:t>Enhances security awarenesses and training</a:t>
            </a:r>
          </a:p>
        </p:txBody>
      </p:sp>
      <p:pic>
        <p:nvPicPr>
          <p:cNvPr id="3" name="Picture 2">
            <a:extLst>
              <a:ext uri="{FF2B5EF4-FFF2-40B4-BE49-F238E27FC236}">
                <a16:creationId xmlns:a16="http://schemas.microsoft.com/office/drawing/2014/main" id="{D18C53A6-1CB7-19F6-A280-5EB8DEE2D964}"/>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597050" y="5033599"/>
            <a:ext cx="2082501" cy="2945546"/>
          </a:xfrm>
          <a:prstGeom prst="rect">
            <a:avLst/>
          </a:prstGeom>
        </p:spPr>
      </p:pic>
    </p:spTree>
    <p:extLst>
      <p:ext uri="{BB962C8B-B14F-4D97-AF65-F5344CB8AC3E}">
        <p14:creationId xmlns:p14="http://schemas.microsoft.com/office/powerpoint/2010/main" val="2831428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821</TotalTime>
  <Words>625</Words>
  <Application>Microsoft Office PowerPoint</Application>
  <PresentationFormat>Widescreen</PresentationFormat>
  <Paragraphs>71</Paragraphs>
  <Slides>13</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Aptos</vt:lpstr>
      <vt:lpstr>Aptos Display</vt:lpstr>
      <vt:lpstr>Arial</vt:lpstr>
      <vt:lpstr>BankGothic Lt BT</vt:lpstr>
      <vt:lpstr>BankGothic Md BT</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Midarsha Senthil</dc:creator>
  <cp:lastModifiedBy>Dhanush T</cp:lastModifiedBy>
  <cp:revision>22</cp:revision>
  <dcterms:created xsi:type="dcterms:W3CDTF">2024-08-13T20:49:02Z</dcterms:created>
  <dcterms:modified xsi:type="dcterms:W3CDTF">2025-02-10T15:13:48Z</dcterms:modified>
</cp:coreProperties>
</file>